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ink/inkAction1.xml" ContentType="application/vnd.ms-office.inkAction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Action2.xml" ContentType="application/vnd.ms-office.inkAction+xml"/>
  <Override PartName="/ppt/tags/tag10.xml" ContentType="application/vnd.openxmlformats-officedocument.presentationml.tags+xml"/>
  <Override PartName="/ppt/ink/inkAction3.xml" ContentType="application/vnd.ms-office.inkAction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ink/inkAction4.xml" ContentType="application/vnd.ms-office.inkAction+xml"/>
  <Override PartName="/ppt/tags/tag13.xml" ContentType="application/vnd.openxmlformats-officedocument.presentationml.tags+xml"/>
  <Override PartName="/ppt/ink/inkAction5.xml" ContentType="application/vnd.ms-office.inkAction+xml"/>
  <Override PartName="/ppt/tags/tag14.xml" ContentType="application/vnd.openxmlformats-officedocument.presentationml.tags+xml"/>
  <Override PartName="/ppt/ink/inkAction6.xml" ContentType="application/vnd.ms-office.inkAction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ink/inkAction7.xml" ContentType="application/vnd.ms-office.inkAction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ink/inkAction8.xml" ContentType="application/vnd.ms-office.inkAction+xml"/>
  <Override PartName="/ppt/tags/tag22.xml" ContentType="application/vnd.openxmlformats-officedocument.presentationml.tags+xml"/>
  <Override PartName="/ppt/notesSlides/notesSlide14.xml" ContentType="application/vnd.openxmlformats-officedocument.presentationml.notesSlide+xml"/>
  <Override PartName="/ppt/ink/inkAction9.xml" ContentType="application/vnd.ms-office.inkAction+xml"/>
  <Override PartName="/ppt/tags/tag23.xml" ContentType="application/vnd.openxmlformats-officedocument.presentationml.tags+xml"/>
  <Override PartName="/ppt/notesSlides/notesSlide15.xml" ContentType="application/vnd.openxmlformats-officedocument.presentationml.notesSlide+xml"/>
  <Override PartName="/ppt/ink/inkAction10.xml" ContentType="application/vnd.ms-office.inkAction+xml"/>
  <Override PartName="/ppt/tags/tag24.xml" ContentType="application/vnd.openxmlformats-officedocument.presentationml.tags+xml"/>
  <Override PartName="/ppt/notesSlides/notesSlide16.xml" ContentType="application/vnd.openxmlformats-officedocument.presentationml.notesSlide+xml"/>
  <Override PartName="/ppt/tags/tag25.xml" ContentType="application/vnd.openxmlformats-officedocument.presentationml.tags+xml"/>
  <Override PartName="/ppt/notesSlides/notesSlide17.xml" ContentType="application/vnd.openxmlformats-officedocument.presentationml.notesSlide+xml"/>
  <Override PartName="/ppt/ink/inkAction11.xml" ContentType="application/vnd.ms-office.inkAction+xml"/>
  <Override PartName="/ppt/tags/tag26.xml" ContentType="application/vnd.openxmlformats-officedocument.presentationml.tags+xml"/>
  <Override PartName="/ppt/ink/inkAction12.xml" ContentType="application/vnd.ms-office.inkAction+xml"/>
  <Override PartName="/ppt/tags/tag27.xml" ContentType="application/vnd.openxmlformats-officedocument.presentationml.tags+xml"/>
  <Override PartName="/ppt/ink/inkAction13.xml" ContentType="application/vnd.ms-office.inkAction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ink/inkAction14.xml" ContentType="application/vnd.ms-office.inkAction+xml"/>
  <Override PartName="/ppt/tags/tag30.xml" ContentType="application/vnd.openxmlformats-officedocument.presentationml.tags+xml"/>
  <Override PartName="/ppt/ink/inkAction15.xml" ContentType="application/vnd.ms-office.inkAction+xml"/>
  <Override PartName="/ppt/tags/tag31.xml" ContentType="application/vnd.openxmlformats-officedocument.presentationml.tags+xml"/>
  <Override PartName="/ppt/ink/inkAction16.xml" ContentType="application/vnd.ms-office.inkAction+xml"/>
  <Override PartName="/ppt/tags/tag32.xml" ContentType="application/vnd.openxmlformats-officedocument.presentationml.tags+xml"/>
  <Override PartName="/ppt/ink/inkAction17.xml" ContentType="application/vnd.ms-office.inkAction+xml"/>
  <Override PartName="/ppt/tags/tag33.xml" ContentType="application/vnd.openxmlformats-officedocument.presentationml.tags+xml"/>
  <Override PartName="/ppt/ink/inkAction18.xml" ContentType="application/vnd.ms-office.inkAction+xml"/>
  <Override PartName="/ppt/tags/tag34.xml" ContentType="application/vnd.openxmlformats-officedocument.presentationml.tags+xml"/>
  <Override PartName="/ppt/ink/inkAction19.xml" ContentType="application/vnd.ms-office.inkAction+xml"/>
  <Override PartName="/ppt/tags/tag35.xml" ContentType="application/vnd.openxmlformats-officedocument.presentationml.tags+xml"/>
  <Override PartName="/ppt/ink/inkAction20.xml" ContentType="application/vnd.ms-office.inkAction+xml"/>
  <Override PartName="/ppt/tags/tag36.xml" ContentType="application/vnd.openxmlformats-officedocument.presentationml.tags+xml"/>
  <Override PartName="/ppt/ink/inkAction21.xml" ContentType="application/vnd.ms-office.inkAction+xml"/>
  <Override PartName="/ppt/tags/tag37.xml" ContentType="application/vnd.openxmlformats-officedocument.presentationml.tags+xml"/>
  <Override PartName="/ppt/notesSlides/notesSlide18.xml" ContentType="application/vnd.openxmlformats-officedocument.presentationml.notesSlide+xml"/>
  <Override PartName="/ppt/ink/inkAction22.xml" ContentType="application/vnd.ms-office.inkAction+xml"/>
  <Override PartName="/ppt/tags/tag38.xml" ContentType="application/vnd.openxmlformats-officedocument.presentationml.tags+xml"/>
  <Override PartName="/ppt/notesSlides/notesSlide19.xml" ContentType="application/vnd.openxmlformats-officedocument.presentationml.notesSlide+xml"/>
  <Override PartName="/ppt/ink/inkAction23.xml" ContentType="application/vnd.ms-office.inkAction+xml"/>
  <Override PartName="/ppt/tags/tag39.xml" ContentType="application/vnd.openxmlformats-officedocument.presentationml.tags+xml"/>
  <Override PartName="/ppt/notesSlides/notesSlide20.xml" ContentType="application/vnd.openxmlformats-officedocument.presentationml.notesSlide+xml"/>
  <Override PartName="/ppt/ink/inkAction24.xml" ContentType="application/vnd.ms-office.inkAction+xml"/>
  <Override PartName="/ppt/tags/tag40.xml" ContentType="application/vnd.openxmlformats-officedocument.presentationml.tags+xml"/>
  <Override PartName="/ppt/notesSlides/notesSlide21.xml" ContentType="application/vnd.openxmlformats-officedocument.presentationml.notesSlide+xml"/>
  <Override PartName="/ppt/ink/inkAction25.xml" ContentType="application/vnd.ms-office.inkAction+xml"/>
  <Override PartName="/ppt/tags/tag41.xml" ContentType="application/vnd.openxmlformats-officedocument.presentationml.tags+xml"/>
  <Override PartName="/ppt/notesSlides/notesSlide22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ink/inkAction26.xml" ContentType="application/vnd.ms-office.inkAction+xml"/>
  <Override PartName="/ppt/tags/tag47.xml" ContentType="application/vnd.openxmlformats-officedocument.presentationml.tags+xml"/>
  <Override PartName="/ppt/ink/inkAction27.xml" ContentType="application/vnd.ms-office.inkAction+xml"/>
  <Override PartName="/ppt/tags/tag48.xml" ContentType="application/vnd.openxmlformats-officedocument.presentationml.tags+xml"/>
  <Override PartName="/ppt/ink/inkAction28.xml" ContentType="application/vnd.ms-office.inkAction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ink/inkAction29.xml" ContentType="application/vnd.ms-office.inkAction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ink/inkAction30.xml" ContentType="application/vnd.ms-office.inkAction+xml"/>
  <Override PartName="/ppt/tags/tag56.xml" ContentType="application/vnd.openxmlformats-officedocument.presentationml.tags+xml"/>
  <Override PartName="/ppt/ink/inkAction31.xml" ContentType="application/vnd.ms-office.inkAction+xml"/>
  <Override PartName="/ppt/tags/tag57.xml" ContentType="application/vnd.openxmlformats-officedocument.presentationml.tags+xml"/>
  <Override PartName="/ppt/ink/inkAction32.xml" ContentType="application/vnd.ms-office.inkAction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ink/inkAction33.xml" ContentType="application/vnd.ms-office.inkAction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ink/inkAction34.xml" ContentType="application/vnd.ms-office.inkAction+xml"/>
  <Override PartName="/ppt/tags/tag62.xml" ContentType="application/vnd.openxmlformats-officedocument.presentationml.tags+xml"/>
  <Override PartName="/ppt/ink/inkAction35.xml" ContentType="application/vnd.ms-office.inkAction+xml"/>
  <Override PartName="/ppt/tags/tag63.xml" ContentType="application/vnd.openxmlformats-officedocument.presentationml.tags+xml"/>
  <Override PartName="/ppt/ink/inkAction36.xml" ContentType="application/vnd.ms-office.inkAction+xml"/>
  <Override PartName="/ppt/tags/tag64.xml" ContentType="application/vnd.openxmlformats-officedocument.presentationml.tags+xml"/>
  <Override PartName="/ppt/ink/inkAction37.xml" ContentType="application/vnd.ms-office.inkAction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ink/inkAction38.xml" ContentType="application/vnd.ms-office.inkAction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ink/inkAction39.xml" ContentType="application/vnd.ms-office.inkAction+xml"/>
  <Override PartName="/ppt/tags/tag71.xml" ContentType="application/vnd.openxmlformats-officedocument.presentationml.tags+xml"/>
  <Override PartName="/ppt/ink/inkAction40.xml" ContentType="application/vnd.ms-office.inkAction+xml"/>
  <Override PartName="/ppt/tags/tag72.xml" ContentType="application/vnd.openxmlformats-officedocument.presentationml.tags+xml"/>
  <Override PartName="/ppt/ink/inkAction4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sldIdLst>
    <p:sldId id="4375" r:id="rId2"/>
    <p:sldId id="257" r:id="rId3"/>
    <p:sldId id="4568" r:id="rId4"/>
    <p:sldId id="1689" r:id="rId5"/>
    <p:sldId id="4666" r:id="rId6"/>
    <p:sldId id="4684" r:id="rId7"/>
    <p:sldId id="4653" r:id="rId8"/>
    <p:sldId id="4654" r:id="rId9"/>
    <p:sldId id="4655" r:id="rId10"/>
    <p:sldId id="2536" r:id="rId11"/>
    <p:sldId id="2529" r:id="rId12"/>
    <p:sldId id="4667" r:id="rId13"/>
    <p:sldId id="4659" r:id="rId14"/>
    <p:sldId id="4658" r:id="rId15"/>
    <p:sldId id="4686" r:id="rId16"/>
    <p:sldId id="4672" r:id="rId17"/>
    <p:sldId id="4668" r:id="rId18"/>
    <p:sldId id="4652" r:id="rId19"/>
    <p:sldId id="4669" r:id="rId20"/>
    <p:sldId id="4661" r:id="rId21"/>
    <p:sldId id="4674" r:id="rId22"/>
    <p:sldId id="4675" r:id="rId23"/>
    <p:sldId id="4673" r:id="rId24"/>
    <p:sldId id="4680" r:id="rId25"/>
    <p:sldId id="4688" r:id="rId26"/>
    <p:sldId id="4682" r:id="rId27"/>
    <p:sldId id="4689" r:id="rId28"/>
    <p:sldId id="4679" r:id="rId29"/>
    <p:sldId id="4663" r:id="rId30"/>
    <p:sldId id="4687" r:id="rId31"/>
    <p:sldId id="4603" r:id="rId32"/>
    <p:sldId id="4604" r:id="rId33"/>
    <p:sldId id="4606" r:id="rId34"/>
    <p:sldId id="4607" r:id="rId35"/>
    <p:sldId id="4608" r:id="rId36"/>
    <p:sldId id="4614" r:id="rId37"/>
    <p:sldId id="4605" r:id="rId38"/>
    <p:sldId id="4611" r:id="rId39"/>
    <p:sldId id="4609" r:id="rId40"/>
    <p:sldId id="4615" r:id="rId41"/>
    <p:sldId id="4613" r:id="rId42"/>
    <p:sldId id="4610" r:id="rId43"/>
    <p:sldId id="4726" r:id="rId44"/>
    <p:sldId id="4612" r:id="rId45"/>
    <p:sldId id="4727" r:id="rId46"/>
    <p:sldId id="4624" r:id="rId47"/>
    <p:sldId id="4618" r:id="rId48"/>
    <p:sldId id="4648" r:id="rId49"/>
    <p:sldId id="4641" r:id="rId50"/>
    <p:sldId id="4649" r:id="rId51"/>
    <p:sldId id="4650" r:id="rId52"/>
    <p:sldId id="4644" r:id="rId53"/>
    <p:sldId id="4711" r:id="rId54"/>
    <p:sldId id="4693" r:id="rId55"/>
    <p:sldId id="4703" r:id="rId56"/>
    <p:sldId id="4732" r:id="rId57"/>
    <p:sldId id="4733" r:id="rId58"/>
    <p:sldId id="4738" r:id="rId59"/>
    <p:sldId id="4737" r:id="rId60"/>
    <p:sldId id="4736" r:id="rId61"/>
    <p:sldId id="4702" r:id="rId62"/>
    <p:sldId id="4713" r:id="rId63"/>
    <p:sldId id="4714" r:id="rId64"/>
    <p:sldId id="4704" r:id="rId65"/>
    <p:sldId id="4715" r:id="rId66"/>
    <p:sldId id="4730" r:id="rId67"/>
    <p:sldId id="4707" r:id="rId68"/>
    <p:sldId id="4718" r:id="rId69"/>
    <p:sldId id="4719" r:id="rId70"/>
    <p:sldId id="4731" r:id="rId71"/>
    <p:sldId id="4720" r:id="rId72"/>
    <p:sldId id="4722" r:id="rId73"/>
    <p:sldId id="4729" r:id="rId74"/>
    <p:sldId id="4696" r:id="rId75"/>
    <p:sldId id="4700" r:id="rId76"/>
    <p:sldId id="4697" r:id="rId77"/>
    <p:sldId id="4701" r:id="rId78"/>
    <p:sldId id="4694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CC99FF"/>
    <a:srgbClr val="F2F7FC"/>
    <a:srgbClr val="934BC9"/>
    <a:srgbClr val="D9F5FF"/>
    <a:srgbClr val="DEEBF7"/>
    <a:srgbClr val="E7EBEF"/>
    <a:srgbClr val="E8D1FF"/>
    <a:srgbClr val="FF0066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18" autoAdjust="0"/>
    <p:restoredTop sz="94451" autoAdjust="0"/>
  </p:normalViewPr>
  <p:slideViewPr>
    <p:cSldViewPr snapToGrid="0" showGuides="1">
      <p:cViewPr>
        <p:scale>
          <a:sx n="34" d="100"/>
          <a:sy n="34" d="100"/>
        </p:scale>
        <p:origin x="470" y="1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5T23:35:02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826">
    <iact:property name="dataType"/>
    <iact:actionData xml:id="d0">
      <inkml:trace xmlns:inkml="http://www.w3.org/2003/InkML" xml:id="stk0" contextRef="#ctx0" brushRef="#br0">30171 7239 607 0,'0'0'0'4,"0"0"80"-4,0 0-80 0,0 0 146 0,0 0-146 0,0 0 96 13,0 0-96-13,0 0 69 0,0 0-69 0,-224 56 35 16,224-56-35-16,-60 15 22 0,60-15-22 0,-56 7 11 14,56-7-11-14,-46 11 12 0,46-11-12 0,-39 8 7 13,39-8-7-13,-28 3 7 0,28-3-7 0,-15 4 10 16,15-4-10-16,-10 0 18 0,10 0-18 0,0 0 28 16,0 0-28-16,0 0 30 0,0 0-30 0,0 0 31 15,0 0-31-15,0 0 38 0,0 0-38 0,25 0 43 28,-25 0-43-28,64 0 24 0,-64 0-24 0,73-7 8 1,-73 7-8-1,80-19 12 0,-80 19-12 0,85-19 16 15,-85 19-16-15,70-14 20 3,-70 14-20-3,53-7 11 26,-53 7-11-26,34-5 36 0,-34 5-36 0,12 0 26 1,-12 0-26-1,4-3 25 16,-4 3-25-16,0 0 19 0,0 0-19 0,0 0 11 0,0 0-11 0,0 0 5 15,0 0-5-15,0 0 6 0,0 0-6 0,-26 0 1 16,26 0-1-16,-48 0 2 0,48 0-2 0,-59 11 1 16,59-11-1-16,-58 18 2 0,58-18-2 0,-52 19 0 16,52-19 0-16,-47 11 3 0,47-11-3 0,-31 8 1 18,31-8-1-18,-17 7 1 0,17-7-1 0,-12 0 1 1,12 0-1-1,0 0 1 16,0 0-1-16,0 0 0 0,0 0 0 0,0 0 2 16,0 0-2-16,3 0 12 1,-3 0-12-1,41 0 30 14,-41 0-30-14,52 0 15 0,-52 0-15 0,47 0 7 18,-47 0-7-18,41 0 10 0,-41 0-10 0,24 0 4 4,-24 0-4-4,21-4 3 18,-21 4-3-18,3 0 0 0,-3 0 0 0,0 0 0 17,0 0 0-17,0 0-1 0,0 0 1 0,0-3-1 0,0 3 1 0,-19-12-9 18,19 12 9-18,-44-7-30 0,44 7 30 0,-53 0-8 20,53 0 8-20,-53 0-22 0,53 0 22 0,-48 5-64 0,48-5 64 0,-37 39-121 20,37-39 121-20,-10 22-227 0,10-22 227 0,-4 20-858 20,4-20 858-20</inkml:trace>
    </iact:actionData>
  </iact:action>
  <iact:action type="add" startTime="11907">
    <iact:property name="dataType"/>
    <iact:actionData xml:id="d1">
      <inkml:trace xmlns:inkml="http://www.w3.org/2003/InkML" xml:id="stk1" contextRef="#ctx0" brushRef="#br0">30241 8859 618 0,'0'0'0'0,"0"0"175"0,0 0-175 0,0 0 124 16,0 0-124-16,0 0 98 0,0 0-98 0,0 0 56 17,0 0-56-17,0 0 48 0,0 0-48 0,250 0 64 16,-250 0-64-16,65 0 62 0,-65 0-62 0,70 0 50 17,-70 0-50-17,70 0 44 0,-70 0-44 0,63 0 43 1,-63 0-43-1,51 0 50 16,-51 0-50-16,36 0 36 0,-36 0-36 0,21 0 26 15,-21 0-26-15,3 0 13 0,-3 0-13 0,0 0 6 29,0 0-6-29,-19 0 8 0,19 0-8 0,-85 10 6 0,85-10-6 0,-124 19 3 0,124-19-3 0,-157 25 1 21,157-25-1-21,-152 23 0 0,152-23 0 0,-144 18 3 8,144-18-3-8,-124 11 0 0,124-11 0 0,-101 8 1 34,101-8-1-34,-73 4 0 0,73-4 0 0,-45 0 0 0,45 0 0 0,-25 0 0 0,25 0 0 0,-10 0 0 27,10 0 0-26,0 0 0-1,0 0 0 0,0 0 0 0,0 0 0 0,25 0-1 0,-25 0 1 0,55-16-4 20,-55 16 4-20,73-15 0 0,-73 15 0 0,73-10 0 20,-73 10 0-20,76-8 1 0,-76 8-1 0,58-2 3 0,-58 2-3 0,47 0 6 18,-47 0-6-18,34-5 7 0,-34 5-7 0,18 0 10 1,-18 0-10-1,11 0 13 18,-11 0-13-18,4 0 11 0,-4 0-11 0,0 0 8 17,0 0-8-17,0 0 2 0,0 0-2 0,0 0 1 19,0 0-1-19,0 0 0 0,0 0 0 0,0 0-1 0,0 0 1 1,0 0-20 16,0 0 20-17,0 0-48 0,0 0 48 0,0 0-126 20,0 0 126-20,0 0-160 0,0 0 160 0,0 5-435 0,0-5 435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7T19:30:12.30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61">
    <iact:property name="dataType"/>
    <iact:actionData xml:id="d0">
      <inkml:trace xmlns:inkml="http://www.w3.org/2003/InkML" xml:id="stk0" contextRef="#ctx0" brushRef="#br0">29792 6430 825 0,'0'0'0'1,"0"0"281"-1,0 0-281 0,0 0 92 4,0 0-92-3,0 0 110 14,0 0-110-15,0 0 127 0,0 0-127 0,0 0 92 15,0 0-92-15,0 0 49 0,0 0-49 0,0 0 41 21,0 0-41-21,-17-8 32 0,17 8-32 0,-31-18 74 0,31 18-74 0,-29-15 83 16,29 15-83-16,-38-18 59 0,38 18-59 0,-35-15 50 14,35 15-50-14,-45-15 40 0,45 15-40 0,-48-14 42 15,48 14-42-15,-56-15 17 0,56 15-17 1,-60-10 16 13,60 10-16-14,-64-5 17 0,64 5-17 0,-67-7 0 13,67 7 0-13,-77-2 0 0,77 2 0 0,-80 0 0 17,80 0 0-17,-82-5 0 0,82 5 0 0,-80 0 0 16,80 0 0-16,-82-4 0 0,82 4 0 0,-73-4 0 14,73 4 0-14,-70-2 0 0,70 2 0 0,-70-4 0 16,70 4 0-16,-65 0 0 0,65 0 0 0,-70 0 0 14,70 0 0-14,-78 0 0 0,78 0 0 0,-77 0 0 16,77 0 0-15,-80 0 0-1,80 0 0 0,-82 0 0 16,82 0 0-16,-81 0 0 0,81 0 0 0,-85 0 0 19,85 0 0-19,-78 0 0 0,78 0 0 0,-72 0 0 0,72 0 0 0,-60 0 0 16,60 0 0-16,-59 0 0 0,59 0 0 0,-47 0 0 14,47 0 0-14,-47 0 0 0,47 0 0 0,-52 0 0 16,52 0 0-16,-54 0 0 0,54 0 0 0,-53 0 0 14,53 0 0-14,-63 0 0 0,63 0 0 0,-62 0 0 16,62 0 0-16,-66 0 0 0,66 0 0 0,-63 0 0 14,63 0 0-14,-58 4 0 0,58-4 0 0,-57 10 0 16,57-10 0-16,-54 11 0 0,54-11 0 0,-56 12 0 15,56-12 0-15,-57 15 0 0,57-15 0 0,-56 14 0 15,56-14 0-15,-65 10 0 0,65-10 0 0,-60 15 0 21,60-15 0-21,-68 8 0 1,68-8 0-1,-65 11 0 0,65-11 0 0,-66 8 0 10,66-8 0-10,-67 10 0 20,67-10 0-20,-65 7 0 0,65-7 0 0,-63 12 0 0,63-12 0 0,-65 11 0 14,65-11 0-14,-59 7 0 0,59-7 0 0,-64 7 0 16,64-7 0-16,-63 4 0 0,63-4 0 0,-61 4 0 16,61-4 0-16,-51 4 0 0,51-4 0 0,-53 0 0 14,53 0 0-14,-39 0 0 0,39 0 0 0,-38 0 0 16,38 0 0-16,-36 0 0 0,36 0 0 0,-32 0 0 14,32 0 0-14,-24 0 0 0,24 0 0 0,-26 0 0 15,26 0 0-14,-22 0 0 0,22 0 0-1,-22 0 0 13,22 0 0-13,-29 0 0 0,29 0 0 0,-32 0 0 16,32 0 0-16,-41 0 0 0,41 0 0 0,-41 0 0 21,41 0 0-21,-45 0 0 0,45 0 0 0,-48 0 0 0,48 0 0 0,-51 0 0 10,51 0 0-10,-53 0 0 21,53 0 0-21,-46 0 0 0,46 0 0 0,-47 0 0 0,47 0 0 0,-38 0 0 14,38 0 0-14,-36 0 0 0,36 0 0 0,-25 0 0 16,25 0 0-16,-21 0 0 0,21 0 0 0,-14 2 0 14,14-2 0-14,-10 5 0 0,10-5 0 0,-7 3 0 16,7-3 0-15,-8 5 0-1,8-5 0 0,-7 0 0 13,7 0 0-13,-3 0 0 0,3 0 0 0,-9 0 0 16,9 0 0-16,-3 0 0 0,3 0 0 0,0 0 0 15,0 0 0-15,-4 0 0 0,4 0 0 0,-3 2 0 15,3-2 0-15,0 0 0 0,0 0 0 0,-7 0 0 16,7 0 0-15,-12 8 0-1,12-8 0 0,-12 4 0 21,12-4 0-21,-17 11 0 0,17-11 0 0,-15 8 0 0,15-8 0 0,-11 10 0 8,11-10 0-8,-11 8 0 16,11-8 0-15,-14 10 0-1,14-10 0 0,-17 12 0 19,17-12 0-19,-9 10 0 0,9-10 0 0,-12 16 0 0,12-16 0 0,-6 10 0 16,6-10 0-16,-9 7 0 0,9-7 0 0,-3 8 0 14,3-8 0-14,-4 11 0 0,4-11 0 0,-7 14 0 14,7-14 0-14,-6 26 0 0,6-26 0 1,-9 30 0 13,9-30 0-14,-10 36 0 0,10-36 0 0,-4 30 0 14,4-30 0-14,-8 33 0 1,8-33 0-1,-7 30 0 16,7-30 0-16,-7 29 0 0,7-29 0 0,-12 31 0 16,12-31 0-16,-8 24 0 0,8-24 0 0,-9 30 0 15,9-30 0-15,-8 29 0 0,8-29 0 0,-7 37 0 16,7-37 0-16,-7 45 0 0,7-45 0 0,-12 48 0 15,12-48 0-15,-10 58 0 0,10-58 0 0,-16 63 0 20,16-63 0-20,-18 66 0 0,18-66 0 0,-17 74 0 0,17-74 0 0,-16 73 0 16,16-73 0-16,-15 69 0 0,15-69 0 0,-14 66 0 14,14-66 0-14,-15 63 0 0,15-63 0 0,-15 52 0 16,15-52 0-16,-14 44 0 0,14-44 0 0,-12 47 0 14,12-47 0-14,-7 48 0 0,7-48 0 0,-8 41 0 15,8-41 0-15,-2 48 0 0,2-48 0 0,0 48 0 15,0-48 0-15,0 48 0 0,0-48 0 0,0 51 0 15,0-51 0-15,0 59 0 1,0-59 0-1,0 64 0 16,0-64 0-16,0 62 0 0,0-62 0 0,0 76 0 15,0-76 0-15,0 75 0 0,0-75 0 0,0 76 0 14,0-76 0-13,0 81 0-1,0-81 0 0,0 90 0 15,0-90 0-15,0 98 0 1,0-98 0-1,0 103 0 20,0-103 0-20,0 108 0 0,0-108 0 0,0 99 0 0,0-99 0 0,0 83 0 14,0-83 0-13,0 74 0-1,0-74 0 0,0 59 0 16,0-59 0-16,0 52 0 0,0-52 0 0,0 45 0 13,0-45 0-13,0 36 0 0,0-36 0 0,0 36 0 16,0-36 0-16,0 30 0 1,0-30 0-1,0 33 0 15,0-33 0-15,0 33 0 0,0-33 0 0,0 29 0 14,0-29 0-14,0 27 0 0,0-27 0 0,0 25 0 15,0-25 0-15,0 22 0 0,0-22 0 0,0 29 0 16,0-29 0-15,0 29 0-1,0-29 0 0,0 34 0 20,0-34 0-20,0 37 0 0,0-37 0 0,0 33 0 0,0-33 0 0,0 25 0 9,0-25 0-9,0 26 0 16,0-26 0-16,0 19 0 0,0-19 0 0,0 14 0 21,0-14 0-21,0 19 0 0,0-19 0 0,0 22 0 0,0-22 0 0,0 15 0 14,0-15 0-14,0 7 0 0,0-7 0 0,0 4 0 16,0-4 0-16,0 0 0 0,0 0 0 0,0 5 0 14,0-5 0-14,0 0 0 0,0 0 0 0,0 0 0 16,0 0 0-16,10 0 0 0,-10 0 0 0,19 0 0 14,-19 0 0-14,25 0 0 0,-25 0 0 0,33 0 0 16,-33 0 0-16,34 0 0 0,-34 0 0 0,36 0 0 14,-36 0 0-14,44 2 0 0,-44-2 0 0,48 4 0 16,-48-4 0-16,51 7 0 0,-51-7 0 0,56 8 0 22,-56-8 0-22,55 12 0 0,-55-12 0 0,55 15 0 0,-55-15 0 0,54 9 0 10,-54-9 0-10,53 9 0 20,-53-9 0-20,55 9 0 0,-55-9 0 0,63 8 0 0,-63-8 0 0,66 11 0 16,-66-11 0-16,62 7 0 0,-62-7 0 0,60 7 0 14,-60-7 0-14,51 12 0 0,-51-12 0 0,48 8 0 16,-48-8 0-16,41 7 0 0,-41-7 0 0,44 12 0 14,-44-12 0-14,36 6 0 0,-36-6 0 0,39 8 0 16,-39-8 0-16,34 7 0 0,-34-7 0 0,41 12 0 14,-41-12 0-14,44 9 0 0,-44-9 0 0,45 8 0 14,-45-8 0-14,49 7 0 0,-49-7 0 0,50 9 0 16,-50-9 0-16,49 0 0 0,-49 0 0 0,50 2 0 15,-50-2 0-15,47 0 0 0,-47 0 0 0,41 4 0 15,-41-4 0-14,45 0 0-1,-45 0 0 0,37 3 0 15,-37-3 0-15,43 0 0 1,-43 0 0-1,41 6 0 15,-41-6 0-15,41 0 0 0,-41 0 0 0,43 0 0 20,-43 0 0-20,44 0 0 0,-44 0 0 0,48 0 0 0,-48 0 0 0,56 0 0 16,-56 0 0-16,51 0 0 0,-51 0 0 0,53 0 0 14,-53 0 0-14,53 0 0 0,-53 0 0 0,51 0 0 16,-51 0 0-16,50 0 0 0,-50 0 0 0,42 0 0 13,-42 0 0-13,53 0 0 0,-53 0 0 0,48 0 0 17,-48 0 0-17,51 0 0 0,-51 0 0 0,50 0 0 14,-50 0 0-14,53 0 0 0,-53 0 0 0,51 0 0 16,-51 0 0-15,48 0 0-1,-48 0 0 1,47 6 0 11,-47-6 0-12,45 12 0 0,-45-12 0 0,41 10 0 17,-41-10 0-17,47 7 0 0,-47-7 0 0,48 4 0 14,-48-4 0-14,51 3 0 0,-51-3 0 0,57 0 0 17,-57 0 0-17,54 5-3 0,-54-5 3 0,58 7-3 19,-58-7 3-19,63 0-2 0,-63 0 2 0,58 3-4 0,-58-3 4 0,64 4 0 14,-64-4 0-14,52 0 1 0,-52 0-1 0,62 5 0 17,-62-5 0-16,54 6-3-1,-54-6 3 0,52 0-3 15,-52 0 3-15,56 4 0 0,-56-4 0 0,46 4-6 14,-46-4 6-14,46 3-11 0,-46-3 11 0,39 4-5 16,-39-4 5-16,43 8-5 0,-43-8 5 0,50 6-5 14,-50-6 5-14,47 8-5 0,-47-8 5 0,53 4-1 14,-53-4 1-14,55 3-1 0,-55-3 1 0,51 8 0 17,-51-8 0-17,49 8 4 0,-49-8-4 0,50 2 0 15,-50-2 0-15,48 8 0 0,-48-8 0 0,44 4-7 22,-44-4 7-22,43 0-8 0,-43 0 8 0,46 0-10 0,-46 0 10 0,39 0-8 9,-39 0 8-9,41 0-6 21,-41 0 6-21,38 3-6 0,-38-3 6 0,32 4-5 0,-32-4 5 0,29 4-2 13,-29-4 2-13,27 4-1 0,-27-4 1 0,26 4 0 13,-26-4 0-13,27 0 0 18,-27 0 0-18,34 0 0 0,-34 0 0 0,34 0 0 0,-34 0 0 0,33 0-1 16,-33 0 1-15,34 0 0-1,-34 0 0 1,32 0 0 10,-32 0 0-11,33 0 2 0,-33 0-2 0,34 0 1 17,-34 0-1-17,26 0 1 0,-26 0-1 0,29 0 0 14,-29 0 0-14,29 0 0 0,-29 0 0 0,22 0 1 16,-22 0-1-16,25 0 0 0,-25 0 0 0,26 0-2 15,-26 0 2-15,22 0-8 0,-22 0 8 0,26 0-2 15,-26 0 2-15,30 0-5 0,-30 0 5 0,26-4-2 22,-26 4 2-22,24-4-3 0,-24 4 3 0,24-4-6 0,-24 4 6 1,12-4-4 12,-12 4 4-13,13 0 0 0,-13 0 0 0,16 0 1 16,-16 0-1-16,13 0 0 0,-13 0 0 0,14 0-1 16,-14 0 1-16,20-3-3 0,-20 3 3 0,14 0-5 13,-14 0 5-13,19-4-1 0,-19 4 1 0,10-4-7 17,-10 4 7-17,9 0-13 0,-9 0 13 0,3 0-3 14,-3 0 3-14,0 0 0 0,0 0 0 0,4 0 0 14,-4 0 0-14,0 0-2 0,0 0 2 0,0 0-2 16,0 0 2-16,0 0 0 0,0 0 0 0,0 0-2 15,0 0 2-15,3 0-2 0,-3 0 2 0,0 0-3 15,0 0 3-15,0 0-2 0,0 0 2 0,0 0-7 17,0 0 7-17,0 0-3 0,0 0 3 1,0-4-1 19,0 4 1-20,0 0-7 0,0 0 7 0,10-18-7 0,-10 18 7 0,16-29-8 10,-16 29 8-10,13-33-9 21,-13 33 9-21,24-45-1 1,-24 45 1-1,10-33-4 0,-10 33 4 0,16-33-10 12,-16 33 10-12,10-40-4 0,-10 40 4 0,12-50-2 16,-12 50 2-16,10-60 0 0,-10 60 0 0,9-69 0 14,-9 69 0-14,1-75 2 0,-1 75-2 0,0-69 0 16,0 69 0-16,0-74-1 0,0 74 1 0,0-71-4 14,0 71 4-14,0-72-2 0,0 72 2 0,0-78-2 17,0 78 2-17,0-81 0 0,0 81 0 0,0-81 1 14,0 81-1-13,0-84 0-1,0 84 0 0,0-86 3 14,0 86-3-14,0-91 2 0,0 91-2 0,0-89 2 22,0 89-2-22,0-81 2 0,0 81-2 0,0-68 4 0,0 68-4 0,0-57 2 11,0 57-2-11,-1-44 0 19,1 44 0-19,0-40 1 0,0 40-1 0,0-45 1 0,0 45-1 0,-6-40 6 16,6 40-6-16,0-52 2 0,0 52-2 0,-3-58 1 14,3 58-1-14,-3-63 3 0,3 63-3 0,-7-70 8 14,7 70-8-14,-7-72 2 0,7 72-2 0,-9-75 4 16,9 75-4-16,-3-70 6 0,3 70-6 0,-3-66 3 14,3 66-3-14,-4-66 2 0,4 66-2 0,0-63 3 17,0 63-3-17,0-59 0 0,0 59 0 0,0-59 0 15,0 59 0-15,0-50 4 0,0 50-4 0,0-56 3 14,0 56-3-14,0-52 6 0,0 52-6 0,-3-52 2 16,3 52-2-16,0-62 1 0,0 62-1 0,-5-66 1 17,5 66-1-17,-7-70 0 0,7 70 0 0,-7-74 1 21,7 74-1-20,-17-66 1-1,17 66-1 0,-9-56 0 0,9 56 0 0,-8-51 0 13,8 51 0-13,-10-43 3 0,10 43-3 0,-4-45 0 14,4 45 0-14,-7-47 2 0,7 47-2 0,-8-48 2 16,8 48-2-16,-10-47 3 0,10 47-3 0,-9-52 3 15,9 52-3-15,-10-53 5 0,10 53-5 0,-7-51 3 15,7 51-3-15,-10-55 1 0,10 55-1 0,-2-55 1 14,2 55-1-14,0-60 2 0,0 60-2 0,0-54 6 16,0 54-6-16,0-52 1 0,0 52-1 0,0-36 9 15,0 36-9-15,0-26 2 0,0 26-2 0,0-18 5 15,0 18-5-15,0-12 0 0,0 12 0 0,0-7-1 15,0 7 1-15,0-8 0 0,0 8 0 0,0-2 3 17,0 2-3-17,0-5 0 0,0 5 0 0,0-4 0 14,0 4 0-14,0 0-3 0,0 0 3 0,0-4 0 23,0 4 0-23,0 0 0 0,0 0 0 0,0 0-1 0,0 0 1 0,0 0-1 13,0 0 1-13,-3 0-33 0,3 0 33 0,0 0-164 16,0 0 164-16,0 0-355 0,0 0 355 0,0 0-1082 15,0 0 1082-15</inkml:trace>
    </iact:actionData>
  </iact:action>
  <iact:action type="add" startTime="8599">
    <iact:property name="dataType"/>
    <iact:actionData xml:id="d1">
      <inkml:trace xmlns:inkml="http://www.w3.org/2003/InkML" xml:id="stk1" contextRef="#ctx0" brushRef="#br0">6791 13024 742 0,'0'0'0'0,"0"0"265"0,0 0-265 0,0 0 141 0,0 0-141 1,0 0 98 0,0 0-98-1,203 22 67 9,-203-22-67-9,126 0 29 9,-126 0-29-9,183 0 47 18,-183 0-47-18,244-38 89 0,-244 38-89 0,310-40 85 13,-310 40-85-12,350-36 70-1,-350 36-70 0,387-34 69 20,-387 34-69-20,408-22 50 0,-408 22-50 0,398-26 36 0,-398 26-36 0,384-22 16 13,-384 22-16-13,332-17 3 0,-332 17-3 0,261-16 2 16,-261 16-2-16,185-2 0 0,-185 2 0 0,114-9-4 16,-114 9 4-16,67-4-32 0,-67 4 32 0,35-2-83 15,-35 2 83-15,14 0-160 0,-14 0 160 0,0 0-306 16,0 0 306-16,-32 0-1005 1,32 0 1005-1</inkml:trace>
    </iact:actionData>
  </iact:action>
  <iact:action type="add" startTime="9467">
    <iact:property name="dataType"/>
    <iact:actionData xml:id="d2">
      <inkml:trace xmlns:inkml="http://www.w3.org/2003/InkML" xml:id="stk2" contextRef="#ctx0" brushRef="#br0">18261 12821 483 0,'0'0'0'0,"0"0"305"0,0 0-305 0,0 0 193 0,0 0-193 0,0 0 125 13,0 0-125-13,187 29 102 0,-187-29-102 0,118 9 84 17,-118-9-84-17,169 2 64 0,-169-2-64 1,232 4 90 12,-232-4-90-13,283 0 94 0,-283 0-94 0,341 0 52 14,-341 0-52-14,366-6 44 0,-366 6-44 0,358-33 19 18,-358 33-19-18,351-33 26 0,-351 33-26 0,316-27 19 22,-316 27-19-22,277-25 10 0,-277 25-10 0,232-20 1 0,-232 20-1 0,169-15 1 7,-169 15-1-7,104-6 0 20,-104 6 0-20,52-12-19 0,-52 12 19 0,6-21-67 0,-6 21 67 0,0-15-136 14,0 15 136-14,-31-6-336 0,31 6 336 0,-44 0-832 15,44 0 832-14</inkml:trace>
    </iact:actionData>
  </iact:action>
  <iact:action type="add" startTime="12327">
    <iact:property name="dataType"/>
    <iact:actionData xml:id="d3">
      <inkml:trace xmlns:inkml="http://www.w3.org/2003/InkML" xml:id="stk3" contextRef="#ctx0" brushRef="#br1">29737 5941 496 0,'0'0'0'0,"0"0"229"0,0 0-229 0,0 0 131 11,0 0-131-11,0 0 171 0,0 0-171 0,0 0 115 17,0 0-115-16,0 0 124-1,0 0-124 1,0 0 115 10,0 0-115-11,0 0 94 0,0 0-94 0,14-14 74 16,-14 14-74-16,0 0 55 0,0 0-55 0,0 0 37 16,0 0-37-16,-29 0 25 0,29 0-25 0,-58 0 32 20,58 0-32-20,-79 18 69 0,79-18-69 0,-87 15 80 0,87-15-80 0,-95 14 37 14,95-14-37-14,-104 14 42 0,104-14-42 0,-118 12 26 17,118-12-26-17,-125 10 24 0,125-10-24 0,-129 12 22 13,129-12-22-13,-128 7 25 0,128-7-25 0,-128 7 24 16,128-7-24-16,-133 4 0 0,133-4 0 0,-149 4 0 13,149-4 0-13,-148 0 0 0,148 0 0 0,-152 4 0 18,152-4 0-18,-150 0 0 0,150 0 0 0,-133 0 0 15,133 0 0-15,-127 0 0 0,127 0 0 0,-116 0 0 14,116 0 0-13,-104 0 0-1,104 0 0 1,-99-12 0 14,99 12 0-14,-95-10 0-1,95 10 0 0,-89-12 0 21,89 12 0-21,-92-14 0 0,92 14 0 0,-91-12 0 0,91 12 0 0,-92-10 0 13,92 10 0-13,-85-11 0 0,85 11 0 0,-89-12 0 14,89 12 0-14,-83-7 0 0,83 7 0 0,-89-11 0 18,89 11 0-18,-92-8 0 0,92 8 0 0,-97-10 0 12,97 10 0-12,-99-7 0 0,99 7 0 0,-101-4 0 16,101 4 0-16,-113-4 0 0,113 4 0 0,-106-3 0 17,106 3 0-17,-102 0 0 0,102 0 0 0,-107 0 0 13,107 0 0-13,-106 0 0 1,106 0 0-1,-115 0 0 15,115 0 0-15,-124 0 0 0,124 0 0 0,-130 0 0 15,130 0 0-15,-128 7 0 0,128-7 0 0,-129 11 0 15,129-11 0-15,-122 8 0 0,122-8 0 0,-114 14 0 16,114-14 0-16,-102 7 0 0,102-7 0 0,-99 12 0 22,99-12 0-22,-89 7 0 0,89-7 0 0,-82 7 0 0,82-7 0 0,-80 7 0 14,80-7 0-14,-77 4 0 0,77-4 0 0,-66 3 0 16,66-3 0-15,-55 5 0-1,55-5 0 0,-48 3 0 13,48-3 0-13,-42 4 0 0,42-4 0 0,-31 3 0 14,31-3 0-14,-26 7 0 0,26-7 0 0,-25 4 0 16,25-4 0-16,-26 8 0 0,26-8 0 0,-37 11 0 14,37-11 0-14,-48 11 0 0,48-11 0 0,-67 16 0 16,67-16 0-16,-70 13 0 0,70-13 0 0,-80 15 0 15,80-15 0-15,-73 14 0 0,73-14 0 0,-72 15 0 15,72-15 0-14,-61 15 0-1,61-15 0 0,-48 11 0 15,48-11 0-15,-41 11 0 0,41-11 0 0,-34 11 0 22,34-11 0-22,-28 11 0 0,28-11 0 0,-41 15 0 0,41-15 0 0,-40 18 0 9,40-18 0-9,-48 19 0 21,48-19 0-21,-58 18 0 0,58-18 0 0,-63 15 0 0,63-15 0 0,-67 8 0 14,67-8 0-14,-66 0 0 0,66 0 0 0,-58 0 0 14,58 0 0-14,-50 0 0 0,50 0 0 0,-31 0 0 16,31 0 0-15,-22 0 0 0,22 0 0-1,-12 0 0 12,12 0 0-12,-3 0 0 0,3 0 0 0,-7 0 0 15,7 0 0-15,-17 0 0 0,17 0 0 0,-17 0 0 17,17 0 0-17,-29 0 0 0,29 0 0 0,-33 4 0 14,33-4 0-14,-30 6 0 0,30-6 0 0,-23 4 0 16,23-4 0-16,-22 7 0 0,22-7 0 0,-13 4 0 15,13-4 0-15,-7 3 0 0,7-3 0 0,-12 15 0 15,12-15 0-14,-15 27 0-1,15-27 0 0,-19 29 0 16,19-29 0-16,-21 40 0 0,21-40 0 0,-25 45 0 20,25-45 0-20,-22 43 0 0,22-43 0 0,-31 45 0 0,31-45 0 0,-26 43 0 15,26-43 0-15,-25 33 0 0,25-33 0 0,-17 23 0 17,17-23 0-17,-18 15 0 0,18-15 0 0,-10 14 0 13,10-14 0-13,0 22 0 0,0-22 0 0,0 37 0 14,0-37 0-14,0 62 0 0,0-62 0 0,0 86 0 16,0-86 0-16,0 106 0 0,0-106 0 0,0 122 0 13,0-122 0-13,-3 132 0 0,3-132 0 0,-10 136 0 16,10-136 0-16,-12 126 0 0,12-126 0 0,-11 114 0 23,11-114 0-23,-15 113 0 0,15-113 0 0,-10 111 0 0,10-111 0 0,-14 121 0 9,14-121 0-9,-8 134 0 15,8-134 0-15,-7 132 0 0,7-132 0 0,-14 128 0 15,14-128 0-15,-8 125 0 0,8-125 0 0,-9 114 0 17,9-114 0-17,-7 108 0 1,7-108 0-1,0 99 0 19,0-99 0-19,0 83 0 0,0-83 0 0,0 74 0 0,0-74 0 0,11 71 0 14,-11-71 0-14,37 66 0 0,-37-66 0 0,41 73 0 14,-41-73 0-14,39 74 0 0,-39-74 0 0,38 82 0 18,-38-82 0-18,32 83 0 0,-32-83 0 0,26 84 0 12,-26-84 0-12,20 79 0 0,-20-79 0 0,21 62 0 16,-21-62 0-16,15 44 0 0,-15-44 0 0,10 33 0 16,-10-33 0-16,12 25 0 0,-12-25 0 0,7 16 0 14,-7-16 0-14,0 10 0 0,0-10 0 0,7 12 0 17,-7-12 0-17,7 7 0 0,-7-7 0 0,5 14 0 21,-5-14 0-21,10 12 0 0,-10-12 0 0,9 14 0 0,-9-14 0 0,3 7 0 14,-3-7 0-14,3 5 0 0,-3-5 0 0,0 0 0 16,0 0 0-16,0 0 0 0,0 0 0 0,11 2 0 14,-11-2 0-14,15 12 0 0,-15-12 0 0,22 7 0 16,-22-7 0-16,26 12 0 1,-26-12 0-1,22 10 0 15,-22-10 0-15,22 9 0 0,-22-9 0 0,19 6 0 14,-19-6 0-14,17 3 0 0,-17-3 0 0,22 8 0 16,-22-8 0-16,28 7 0 0,-28-7 0 0,35 0 0 14,-35 0 0-14,41 0 0 0,-41 0 0 0,45 0 0 14,-45 0 0-14,49 0 0 0,-49 0 0 0,53 0 0 17,-53 0 0-17,61 0 0 0,-61 0 0 0,76 0 0 14,-76 0 0-13,76 0 0-1,-76 0 0 1,86 0 0 18,-86 0 0-19,82 0 0 0,-82 0 0 0,90 0 0 0,-90 0 0 0,80-3 0 11,-80 3 0-11,82-4 0 19,-82 4 0-19,77-3 0 0,-77 3 0 0,77-5 0 0,-77 5 0 0,76 0 0 16,-76 0 0-16,76 0 0 0,-76 0 0 0,76 0 0 16,-76 0 0-16,74 0 0 0,-74 0 0 0,70 0 0 14,-70 0 0-14,70 0 0 0,-70 0 0 0,75 0 0 16,-75 0 0-16,78 0 0 0,-78 0 0 0,82 5 0 14,-82-5 0-14,77 10 0 0,-77-10 0 0,68 15 0 14,-68-15 0-14,65 11 0 0,-65-11 0 0,55 15 0 17,-55-15 0-17,51 16 0 0,-51-16 0 0,42 15 0 22,-42-15 0-22,50 13 0 0,-50-13 0 0,48 20 0 0,-48-20 0 0,63 13 0 8,-63-13 0-8,66 20 0 16,-66-20 0-16,70 14 0 0,-70-14 0 0,74 13 0 16,-74-13 0-16,70 20 0 0,-70-20 0 0,66 19 0 19,-66-19 0-19,62 21 0 0,-62-21 0 0,56 14 0 0,-56-14 0 0,51 15 0 16,-51-15 0-16,51 12 0 0,-51-12 0 0,48 6 0 15,-48-6 0-15,51 13 0 0,-51-13 0 0,48 6 0 15,-48-6 0-15,48 12 0 0,-48-12 0 1,44 3 0 14,-44-3 0-15,41 12 0 0,-41-12 0 0,44 6 0 14,-44-6 0-14,48 8 0 0,-48-8 0 0,51 10 0 16,-51-10 0-15,55 11 0-1,-55-11 0 1,63 4 0 11,-63-4 0-12,67 4 0 0,-67-4 0 0,70 4 0 22,-70-4 0-22,73 0 0 0,-73 0 0 0,73 0 0 0,-73 0 0 0,74 0 0 9,-74 0 0-9,73 0 0 21,-73 0 0-21,74 3 0 0,-74-3 0 0,73 0 0 0,-73 0 0 0,78 0 0 14,-78 0 0-14,74 0 0 0,-74 0 0 0,73 0 0 12,-73 0 0-12,74 0 0 20,-74 0 0-20,69 0 0 0,-69 0 0 0,74 0 0 0,-74 0 0 0,73 0 0 14,-73 0 0-14,74 0 0 0,-74 0 0 0,66 0 0 16,-66 0 0-16,63 0 0 0,-63 0 0 0,62 0 0 14,-62 0 0-14,56 0 0 0,-56 0 0 0,55 8 0 14,-55-8 0-14,51 4 0 0,-51-4 0 0,54 0 0 16,-54 0 0-16,57 4 0 0,-57-4 0 0,58 0 0 14,-58 0 0-14,63 0 0 0,-63 0 0 0,56 0 0 17,-56 0 0-17,65 0 0 0,-65 0 0 0,63 0 0 16,-63 0 0-16,62 0 0 0,-62 0 0 0,66 0 0 14,-66 0 0-14,73 0 0 0,-73 0 0 0,74 2 0 21,-74-2 0-21,73 0 0 0,-73 0 0 0,75 0 0 0,-75 0 0 0,74 0 0 16,-74 0 0-16,71 0 0 0,-71 0 0 0,75 0 0 14,-75 0 0-14,77 8 0 0,-77-8 0 0,79 7 0 15,-79-7 0-15,80 12 0 0,-80-12 0 0,80 6 0 15,-80-6 0-15,85 5 0 0,-85-5 0 1,81 8 0 14,-81-8 0-15,78 6-4 0,-78-6 4 0,68 8-10 16,-68-8 10-16,72 6-6 0,-72-6 6 0,56 5-1 14,-56-5 1-14,62 3 0 0,-62-3 0 0,54 0-1 15,-54 0 1-15,52 0-1 0,-52 0 1 0,51 0-11 15,-51 0 11-15,47 0-15 0,-47 0 15 1,45 0-12 13,-45 0 12-14,41 0-7 0,-41 0 7 1,32 0 0 16,-32 0 0-16,19 0-1-1,-19 0 1 0,10 0 0 2,-10 0 0-2,5 0 0 10,-5 0 0-10,7 0-2 20,-7 0 2-20,16 0-2 0,-16 0 2 0,22 0-1 0,-22 0 1 0,32 0-1 16,-32 0 1-16,36 0 0 0,-36 0 0 0,34 0-11 16,-34 0 11-16,33 0-3 0,-33 0 3 0,20 0-3 13,-20 0 3-13,20-3-4 0,-20 3 4 0,16 0-5 17,-16 0 5-17,7-5-9 0,-7 5 9 0,3 0-5 14,-3 0 5-14,3 0-4 0,-3 0 4 0,4 0-2 15,-4 0 2-15,0 0-1 0,0 0 1 0,0 0-3 16,0 0 3-16,8-2-1 1,-8 2 1-1,7-16 0 13,-7 16 0-13,16-25-2 0,-16 25 2 0,17-37-7 17,-17 37 7-17,18-54-3 0,-18 54 3 0,19-66-20 15,-19 66 20-15,10-100-8 0,-10 100 8 0,9-126-6 15,-9 126 6-15,0-158-6 0,0 158 6 0,0-188-1 16,0 188 1-16,0-202 0 0,0 202 0 0,-9-199-1 20,9 199 1-20,-13-190 0 1,13 190 0-1,-7-174 0 0,7 174 0 0,-5-153 3 13,5 153-3-13,-4-148 3 0,4 148-3 0,0-140 2 16,0 140-2-16,0-144 7 0,0 144-7 0,0-142 8 14,0 142-8-14,0-141 8 0,0 141-8 0,0-129 9 15,0 129-9-15,0-122 6 0,0 122-6 0,0-116 3 17,0 116-3-16,0-119 7-1,0 119-7 0,0-121 1 13,0 121-1-13,0-121 5 0,0 121-5 0,0-107 2 15,0 107-2-15,-3-96 1 0,3 96-1 0,-10-89 0 16,10 89 0-16,-5-77 4 0,5 77-4 0,-11-77 1 20,11 77-1-20,-6-81 4 0,6 81-4 0,-12-78 1 0,12 78-1 0,-11-81 6 10,11 81-6-10,-12-73 1 23,12 73-1-23,-13-74 1 0,13 74-1 0,-12-68 3 0,12 68-3 0,-14-64 0 12,14 64 0-12,-10-54 2 0,10 54-2 0,-7-42 0 16,7 42 0-16,-2-33 3 0,2 33-3 0,-3-33 1 14,3 33-1-13,-5-35 0-1,5 35 0 0,0-42 2 15,0 42-2-15,-7-40 0 0,7 40 0 0,-3-23 2 16,3 23-2-16,-9-7 0 0,9 7 0 0,-10 0-1 14,10 0 1-14,-26 7-1 0,26-7 1 0,-29 74-31 16,29-74 31-16,-12 48-151 0,12-48 151 0,-8 51-397 15,8-51 397-15</inkml:trace>
    </iact:actionData>
  </iact:action>
  <iact:action type="add" startTime="16747">
    <iact:property name="dataType"/>
    <iact:actionData xml:id="d4">
      <inkml:trace xmlns:inkml="http://www.w3.org/2003/InkML" xml:id="stk4" contextRef="#ctx0" brushRef="#br1">10502 15882 526 0,'0'0'0'0,"0"0"245"0,0 0-245 0,0 0 197 0,0 0-197 0,0 0 118 3,0 0-118-3,0 0 70 9,0 0-70-8,229 59 71 14,-229-59-71-15,177 25 49 0,-177-25-49 0,242 24 60 15,-242-24-60-15,296 15 38 0,-296-15-38 0,373 6 51 16,-373-6-51-15,405 0 34-1,-405 0-34 0,413 0 9 19,-413 0-9-19,404 0 1 0,-404 0-1 0,336 0 4 0,-336 0-4 0,256-21 0 16,-256 21 0-15,172-42-15-1,-172 42 15 0,74-51-87 13,-74 51 87-13,-14-22-181 0,14 22 181 0,-73-17-601 17,73 17 601-17</inkml:trace>
    </iact:actionData>
  </iact:action>
  <iact:action type="add" startTime="20049">
    <iact:property name="dataType"/>
    <iact:actionData xml:id="d5">
      <inkml:trace xmlns:inkml="http://www.w3.org/2003/InkML" xml:id="stk5" contextRef="#ctx0" brushRef="#br2">33585 16398 820 0,'0'0'0'0,"0"0"265"0,0 0-265 0,0 0 141 0,0 0-141 0,0 0 129 13,0 0-129-13,0 0 122 0,0 0-122 0,0 0 80 16,0 0-80-16,0 0 66 0,0 0-66 0,-5 0 68 14,5 0-68-14,-55 0 53 0,55 0-53 0,-80-14 80 11,80 14-80-11,-96-24 73 19,96 24-73-18,-109-21 59-1,109 21-59 0,-114-12 33 1,114 12-33-1,-113-10 19 12,113 10-19-12,-117-11 7 0,117 11-7 0,-122-12 13 15,122 12-13-15,-124-18 16 0,124 18-16 0,-125-18 3 15,125 18-3-15,-126-23 0 0,126 23 0 0,-131-17 0 16,131 17 0-16,-133-26 0 0,133 26 0 0,-137-22 0 15,137 22 0-15,-143-26 0 0,143 26 0 0,-142-30 0 15,142 30 0-15,-142-18 0 0,142 18 0 0,-146-23 0 23,146 23 0-23,-154-11 0 0,154 11 0 0,-165-10 0 0,165 10 0 0,-174-4 0 8,174 4 0-7,-166-4 0 19,166 4 0-20,-153 0 0 0,153 0 0 0,-140 0 0 0,140 0 0 0,-123 0 0 16,123 0 0-16,-109 0 0 0,109 0 0 0,-86 0 0 16,86 0 0-16,-61 0 0 0,61 0 0 0,-45 0 0 14,45 0 0-14,-29 0 0 0,29 0 0 0,-22 0 0 14,22 0 0-14,-22 0 0 0,22 0 0 0,-26 8 0 16,26-8 0-16,-18 3 0 1,18-3 0-1,-19 7 0 13,19-7 0-13,-10 9 0 0,10-9 0 0,-4 0 0 17,4 0 0-17,-5 0 0 0,5 0 0 0,0 0 0 13,0 0 0-13,0 0 0 0,0 0 0 0,0 0 0 22,0 0 0-22,0 0 0 0,0 0 0 0,0 2 0 0,0-2 0 0,0 0 0 11,0 0 0-11,0 0 0 15,0 0 0-15,0 0 0 0,0 0 0 0,0 4 0 20,0-4 0-20,0 19 0 0,0-19 0 0,0 25 0 0,0-25 0 0,0 41 0 13,0-41 0-13,9 56 0 0,-9-56 0 0,13 58 0 16,-13-58 0-16,16 48 0 0,-16-48 0 0,10 51 0 16,-10-51 0-16,10 48 0 0,-10-48 0 0,21 48 0 15,-21-48 0-15,13 51 0 0,-13-51 0 0,19 48 0 14,-19-48 0-14,19 48 0 0,-19-48 0 0,19 60 0 16,-19-60 0-16,17 48 0 0,-17-48 0 0,15 50 0 15,-15-50 0-14,15 49 0-1,-15-49 0 0,17 55 0 14,-17-55 0-13,16 59 0-1,-16-59 0 0,19 66 0 14,-19-66 0-14,18 67 0 0,-18-67 0 0,12 72 0 16,-12-72 0-16,21 66 0 0,-21-66 0 1,10 66 0 19,-10-66 0-20,12 81 0 0,-12-81 0 0,7 82 0 0,-7-82 0 0,7 91 0 16,-7-91 0-16,5 89 0 0,-5-89 0 0,3 81 0 14,-3-81 0-14,7 66 0 0,-7-66 0 0,0 59 0 17,0-59 0-17,0 55 0 0,0-55 0 0,0 51 0 12,0-51 0-12,0 48 0 0,0-48 0 0,0 48 0 14,0-48 0-14,0 37 0 0,0-37 0 0,0 38 0 17,0-38 0-17,0 33 0 0,0-33 0 0,0 33 0 14,0-33 0-13,0 33 0-1,0-33 0 0,0 25 0 15,0-25 0-15,-3 25 0 0,3-25 0 0,-4 31 0 16,4-31 0-16,-3 25 0 0,3-25 0 0,0 33 0 15,0-33 0-15,-5 33 0 0,5-33 0 0,-4 48 0 16,4-48 0-16,-3 44 0 0,3-44 0 0,-7 55 0 15,7-55 0-15,-12 48 0 0,12-48 0 0,-7 42 0 21,7-42 0-21,-7 35 0 0,7-35 0 0,-12 33 0 0,12-33 0 0,-5 23 0 10,5-23 0-10,-1 14 0 19,1-14 0-19,-4 11 0 0,4-11 0 0,0 0 0 0,0 0 0 0,0 0 0 17,0 0 0-17,0 8 0 0,0-8 0 0,0 0 0 13,0 0 0-13,0 0 0 0,0 0 0 0,0 0 0 15,0 0 0-15,0 0 0 0,0 0 0 0,0 0 0 15,0 0 0-15,0 0 0 0,0 0 0 0,0 0 0 16,0 0 0-16,0 8 0 0,0-8 0 0,0 0 0 15,0 0 0-15,0 0 0 0,0 0 0 0,0 0 0 15,0 0 0-15,0 7 0 0,0-7 0 0,0 10 0 16,0-10 0-16,10 8 0 0,-10-8 0 3,31 15 0 11,-31-15 0-14,29 10 0 0,-29-10 0 0,34 16 0 19,-34-16 0-19,46 7 0 0,-46-7 0 0,52 0 0 0,-52 0 0 0,66 0 0 16,-66 0 0-16,79 0 0 0,-79 0 0 0,83 0 0 14,-83 0 0-14,92 0 0 0,-92 0 0 0,101 0 0 13,-101 0 0-13,109 0 0 1,-109 0 0-1,104 0 0 16,-104 0 0-16,113 0 0 0,-113 0 0 0,102 0 0 16,-102 0 0-16,108 0 0 0,-108 0 0 0,111 0 0 15,-111 0 0-15,105 0 0 0,-105 0 0 0,111 0 0 16,-111 0 0-16,106 0 0 0,-106 0 0 0,101 0 0 13,-101 0 0-13,99 0 0 0,-99 0 0 0,92 8 0 22,-92-8 0-22,92 10 0 0,-92-10 0 0,87 0 0 0,-87 0 0 0,87 8 0 9,-87-8 0-9,87 7 0 16,-87-7 0-15,84 0 0-1,-84 0 0 0,73 8 0 20,-73-8 0-20,67 0 0 0,-67 0 0 0,58 0 0 0,-58 0 0 0,56 0 0 14,-56 0 0-13,51 2 0 0,-51-2 0-1,55 5 0 14,-55-5 0-14,58 3 0 0,-58-3 0 0,60 0 0 14,-60 0 0-14,61 7 0 0,-61-7 0 0,61 0 0 16,-61 0 0-16,58 0 0 0,-58 0 0 0,55 8 0 14,-55-8 0-14,46 0 0 0,-46 0 0 0,43 8 0 16,-43-8 0-16,36 0 0 0,-36 0 0 0,37 0 0 16,-37 0 0-16,34 0 0 0,-34 0 0 0,34 0 0 15,-34 0 0-15,40 0 0 0,-40 0 0 0,39 0 0 14,-39 0 0-14,36 0 0 0,-36 0 0 0,39 0 0 17,-39 0 0-17,32 0 0 0,-32 0 0 0,26 0 0 20,-26 0 0-20,26 0 0 0,-26 0 0 0,18 0 0 0,-18 0 0 0,16 0 0 14,-16 0 0-14,13 0 0 0,-13 0 0 0,7 0 0 16,-7 0 0-16,7 0 0 0,-7 0 0 0,5 0 0 14,-5 0 0-14,7 0 0 0,-7 0 0 0,12 0 0 16,-12 0 0-16,10-8 0 0,-10 8 0 0,15 0 0 15,-15 0 0-15,11 0 0 0,-11 0 0 0,12-8 0 15,-12 8 0-15,3 0 0 0,-3 0 0 0,0 0 0 16,0 0 0-16,0 0 0 0,0 0 0 0,0 0 0 15,0 0 0-15,0 0-3 0,0 0 3 0,0 0-4 21,0 0 4-21,0 0-4 0,0 0 4 0,0 0-1 0,0 0 1 0,0 0-2 9,0 0 2-9,0 0-1 17,0 0 1-17,0 0-2 1,0 0 2-1,0 0-2 19,0 0 2-19,3 0-2 0,-3 0 2 0,0 0-3 0,0 0 3 0,0-17-4 14,0 17 4-14,0-31-3 0,0 31 3 0,0-43-4 16,0 43 4-16,0-73-10 0,0 73 10 0,0-81-1 14,0 81 1-14,0-99 0 0,0 99 0 0,-10-105 1 16,10 105-1-16,-5-102 0 0,5 102 0 0,-7-104 1 14,7 104-1-13,0-91 1-1,0 91-1 0,0-100 2 16,0 100-2-16,0-87 2 0,0 87-2 0,0-90 6 13,0 90-6-13,0-84 6 0,0 84-6 0,0-88 5 16,0 88-5-16,-3-92 3 0,3 92-3 0,-7-92 4 14,7 92-4-14,-10-95 0 0,10 95 0 0,-12-108 3 17,12 108-3-17,-12-96 6 0,12 96-6 0,-14-91 6 21,14 91-6-21,-12-84 0 0,12 84 0 0,-7-71 0 0,7 71 0 0,-6-58 0 9,6 58 0-9,-5-59 0 21,5 59 0-21,-4-67 0 0,4 67 0 0,-3-54 0 0,3 54 0 0,0-60 0 13,0 60 0-12,-4-58 0-1,4 58 0 0,-3-47 0 15,3 47 0-15,-4-42 0 0,4 42 0 0,-8-39 0 15,8 39 0-15,0-31 0 0,0 31 0 0,0-29 0 16,0 29 0-15,0-21 0-1,0 21 0 0,-3-27 0 15,3 27 0-14,0-15 0-1,0 15 0 0,0-8 0 13,0 8 0-13,-4-2 0 0,4 2 0 0,0 0 0 17,0 0 0-17,0 0 0 1,0 0 0-1,0 0 0 13,0 0 0-13,0 0 0 0,0 0 0 0,0 0 0 21,0 0 0-21,-3 0 0 1,3 0 0-1,0 0 0 0,0 0 0 0,-4 0 0 8,4 0 0-8,-3 0 0 22,3 0 0-22,-12 2 0 0,12-2 0 0,0 50-61 0,0-50 61 0,0 28-285 15,0-28 285-15,0 33-607 0,0-33 607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6T00:12:52.63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10193">
    <iact:property name="dataType"/>
    <iact:actionData xml:id="d0">
      <inkml:trace xmlns:inkml="http://www.w3.org/2003/InkML" xml:id="stk0" contextRef="#ctx0" brushRef="#br0">29671 12138 633 0,'0'0'0'0,"0"0"251"0,0 0-251 0,0 0 210 12,0 0-210-11,0 0 178 15,0 0-178-16,0 0 119 0,0 0-119 0,0 0 108 0,0 0-108 0,0 0 94 13,0 0-94-13,0 0 89 15,0 0-89-15,-77 235 66 0,77-235-66 0,-79 187 61 24,79-187-61-24,-83 206 83 0,83-206-83 0,-91 209 60 1,91-209-60-1,-87 214 37 0,87-214-37 0,-87 202 17 15,87-202-17-15,-82 181 7 0,82-181-7 0,-66 147 7 17,66-147-7-17,-55 114 2 0,55-114-2 0,-49 84 0 16,49-84 0-16,-31 71 0 0,31-71 0 0,-22 58 0 15,22-58 0-15,-16 33 1 0,16-33-1 0,-10 27 0 16,10-27 0-16,-8 15 1 0,8-15-1 0,0 2 0 16,0-2 0-16,-5 4 1 0,5-4-1 0,0 0 1 15,0 0-1-15,0 4 0 0,0-4 0 0,0 4 1 16,0-4-1-16,0 0 2 1,0 0-2 0,0 0 0-1,0 0 0 0,0 0 3 26,0 0-3-26,42-8 0 0,-42 8 0 1,58-48 0-1,-58 48 0 0,77-72 0 15,-77 72 0-15,82-93-1 0,-82 93 1 0,92-121 0 13,-92 121 0-13,99-147 0 0,-99 147 0 0,96-166-1 15,-96 166 1-15,85-173-4 0,-85 173 4 0,72-159-2 14,-72 159 2-14,56-132-1 0,-56 132 1 0,36-95-1 13,-36 95 1-13,34-67 0 0,-34 67 0 0,15-40 0 17,-15 40 0-17,10-26 1 0,-10 26-1 0,9-14 0 14,-9 14 0-14,3-8 1 0,-3 8-1 0,0-4 1 25,0 4-1-25,0 0 0 0,0 0 0 0,0 40 2 0,0-40-2 0,-37 104 1 13,37-104-1-13,-63 150 1 0,63-150-1 0,-74 173 3 14,74-173-3-14,-70 180 2 0,70-180-2 0,-70 166 1 13,70-166-1-13,-61 147 1 2,61-147-1-2,-58 119 2 12,58-119-2-12,-43 88 0 15,43-88 0-15,-29 59 3 0,29-59-3 0,-17 36 0 2,17-36 0 13,-8 16-2-15,8-16 2 1,0 6 0-1,0-6 0 0,0 0-1 15,0 0 1-15,0 0-1 0,0 0 1 0,30-55-2 15,-30 55 2-15,55-81-7 0,-55 81 7 0,51-92-3 15,-51 92 3-15,45-84-4 0,-45 84 4 0,35-74-4 15,-35 74 4-15,23-55-3 0,-23 55 3 0,15-33-10 16,-15 33 10-16,7-19-6 0,-7 19 6 0,3-6-3 15,-3 6 3-14,4 0-3-1,-4 0 3 0,0 0-6 23,0 0 6-23,0 0-10 1,0 0 10-1,0 0-27 0,0 0 27 0,0 0-158 13,0 0 158-13,0 14-243 0,0-14 243 0,0 19-562 15,0-19 562-14</inkml:trace>
    </iact:actionData>
  </iact:action>
  <iact:action type="add" startTime="11650">
    <iact:property name="dataType"/>
    <iact:actionData xml:id="d1">
      <inkml:trace xmlns:inkml="http://www.w3.org/2003/InkML" xml:id="stk1" contextRef="#ctx0" brushRef="#br0">26202 13855 826 0,'0'0'0'0,"0"0"121"0,0 0-121 0,0 0 144 0,0 0-144 0,0 0 69 10,0 0-69-10,0 0 27 1,0 0-27-1,-51 195 49 12,51-195-49-12,-29 71 61 23,29-71-61-23,-26 66 57 0,26-66-57 0,-31 62 69 0,31-62-69 0,-19 52 59 12,19-52-59-12,-17 43 51 0,17-43-51 1,-12 33 41 12,12-33-41-13,0 23 42 0,0-23-42 0,-3 7 22 14,3-7-22-14,0 0 22 14,0 0-22-13,0 0 15-1,0 0-15 0,32 0 22 0,-32 0-22 0,64-40 8 23,-64 40-8-23,81-77 3 0,-81 77-3 1,81-93 2-1,-81 93-2 0,76-99 3 12,-76 99-3-12,70-95 5 12,-70 95-5-12,48-71 9 0,-48 71-9 0,31-44 20 14,-31 44-20-13,14-19 22-1,-14 19-22 0,3 0 17 14,-3 0-17-14,0 0 19 1,0 0-19-1,0 0 35 14,0 0-35-14,-3 30 47 0,3-30-47 0,-41 66 56 24,41-66-56-24,-58 85 18 0,58-85-18 0,-64 92 6 0,64-92-6 1,-58 100 8 12,58-100-8-13,-59 94 4 1,59-94-4-1,-50 86 6 12,50-86-6-12,-30 73 4 0,30-73-4 0,-23 53 0 12,23-53 0-12,-6 24 1 25,6-24-1-25,0 15 2 1,0-15-2-1,0 0-1 0,0 0 1 0,0 0 0 0,0 0 0 0,39-22 0 12,-39 22 0-12,63-50 2 13,-63 50-2-13,56-57 0 0,-56 57 0 0,55-51-2 13,-55 51 2-13,36-30 0 1,-36 30 0-1,18-18 0 14,-18 18 0-14,7-3 0 0,-7 3 0 0,0 0 2 24,0 0-2-24,0 0 0 1,0 0 0-1,0 0 3 0,0 0-3 0,0 0 4 11,0 0-4-11,0 28 3 1,0-28-3-1,0 38 3 15,0-38-3-14,-10 26 1 0,10-26-1-1,-14 18 0 16,14-18 0-16,-8 16-1 0,8-16 1 0,-7 9-4 12,7-9 4-12,-5 4-11 0,5-4 11 0,-4 11-70 12,4-11 70-12,-3 11-167 25,3-11 167-24,0 4-305-1,0-4 305 0,0 0-656 0,0 0 656 0</inkml:trace>
    </iact:actionData>
  </iact:action>
  <iact:action type="add" startTime="23240">
    <iact:property name="dataType"/>
    <iact:actionData xml:id="d2">
      <inkml:trace xmlns:inkml="http://www.w3.org/2003/InkML" xml:id="stk2" contextRef="#ctx0" brushRef="#br0">17418 17891 482 0,'0'0'0'1,"0"0"161"-1,0 0-161 0,0 0 200 0,0 0-200 0,0 0 157 9,0 0-157-9,0 0 136 20,0 0-136-20,0 0 116 1,0 0-116-1,0 0 93 0,0 0-93 0,-23 0 114 12,23 0-114-12,19 0 93 0,-19 0-93 0,51 0 76 13,-51 0-76-13,74 0 52 21,-74 0-52-21,89 0 59 0,-89 0-59 0,110-3 34 0,-110 3-34 0,166-8 34 11,-166 8-34-11,184-15 14 22,-184 15-14-22,186-18 19 1,-186 18-19-1,178-15 13 0,-178 15-13 0,114-7 8 12,-114 7-8-12,84 0 15 1,-84 0-15-1,56 0 20 11,-56 0-20-11,29 0 17 25,-29 0-17-25,10 0 28 0,-10 0-28 0,0 0 9 1,0 0-9-1,-7 0 0 0,7 0 0 0,-66 0 0 10,66 0 0-9,-92-26-7 12,92 26 7-13,-122-48 0 0,122 48 0 0,-134-77 3 14,134 77-3-14,-145-88 2 0,145 88-2 0,-139-106 1 15,139 106-1-15,-126-114 1 0,126 114-1 0,-109-108 0 15,109 108 0-15,-89-96-1 0,89 96 1 0,-71-73 0 15,71 73 0-15,-43-44-1 0,43 44 1 0,-29-30-1 16,29 30 1-16,-14-10-1 0,14 10 1 0,0 0 0 25,0 0 0-25,0 0 1 1,0 0-1-1,0 0 5 0,0 0-5 0,0 15 8 12,0-15-8-12,10 58 6 1,-10-58-6-1,26 89 4 11,-26-89-4-11,33 117 1 2,-33-117-1-2,40 130 6 14,-40-130-6-14,48 147 4 0,-48-147-4 0,55 166 3 16,-55-166-3-15,60 180 5-1,-60-180-5 0,54 172 4 13,-54-172-4-13,48 180 4 2,-48-180-4-2,44 156 6 11,-44-156-6-11,33 114 3 1,-33-114-3-1,22 76 3 21,-22-76-3-21,15 40 2 1,-15-40-2 0,4 22 1-1,-4-22-1 0,0 0 1 12,0 0-1-12,0 0 0 11,0 0 0-11,3 0 0 0,-3 0 0 0,4-48-4 22,-4 48 4-22,8-99-10 1,-8 99 10-1,5-147 0 0,-5 147 0 0,7-180 0 10,-7 180 0-10,10-214 2 13,-10 214-2-13,7-237 0 1,-7 237 0-1,7-255-1 24,-7 255 1-24,3-253 0 0,-3 253 0 0,9-237-1 0,-9 237 1 0,3-224-1 11,-3 224 1-10,7-194-2-1,-7 194 2 0,7-167 0 11,-7 167 0-11,5-128-2 24,-5 128 2-24,7-92 0 0,-7 92 0 0,0-48 2 0,0 48-2 0,0-15 0 1,0 15 0 11,0 0 1-12,0 0-1 0,0 25 1 2,0-25-1 9,-29 89 0-11,29-89 0 0,-56 122 4 14,56-122-4-14,-67 154 6 0,67-154-6 0,-65 159 7 14,65-159-7-13,-68 162 12-1,68-162-12 0,-65 165 10 23,65-165-10-23,-63 162 10 0,63-162-10 0,-62 157 0 0,62-157 0 0,-56 148 0 14,56-148 0-14,-60 124 0 0,60-124 0 0,-46 104 0 13,46-104 0-13,-41 81 0 13,41-81 0-13,-32 60 0 0,32-60 0 0,-22 33 0 13,22-33 0-12,-7 14 0-1,7-14 0 0,-9 10 0 23,9-10 0-23,0 0 0 0,0 0 0 0,0 0 0 0,0 0 0 0,0 0 0 12,0 0 0-12,19-7-48 1,-19 7 48-1,39-26-69 11,-39 26 69-10,41-33-128 1,-41 33 128-2,48-33-177 13,-48 33 177-13,10-15-274 23,-10 15 274-23,17-7-485 0,-17 7 485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6T00:11:35.06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12377">
    <iact:property name="dataType"/>
    <iact:actionData xml:id="d0">
      <inkml:trace xmlns:inkml="http://www.w3.org/2003/InkML" xml:id="stk0" contextRef="#ctx0" brushRef="#br0">28140 10008 313 0,'0'0'0'0,"0"0"78"0,0 0-78 0,0 0 87 0,0 0-87 0,0 0 92 8,0 0-92-8,0 0 89 15,0 0-89-15,0 0 83 0,0 0-83 0,0 0 98 15,0 0-98-15,0 0 83 0,0 0-83 0,0 0 84 16,0 0-84-16,0 0 70 0,0 0-70 0,-206 9 68 21,206-9-68-20,-43 4 49-1,43-4-49 0,-48 5 53 0,48-5-53 0,-56 2 42 9,56-2-42-9,-51 7 37 19,51-7-37-19,-58 12 30 0,58-12-30 0,-60 8 41 0,60-8-41 0,-55 7 35 16,55-7-35-16,-56 3 25 0,56-3-25 0,-51 3 29 14,51-3-29-13,-48 0 20-1,48 0-20 0,-51 0 17 14,51 0-17-14,-48 0 40 0,48 0-40 0,-48 0 27 15,48 0-27-15,-47 0 18 1,47 0-18-1,-48 0 8 15,48 0-8-14,-48 0 9-1,48 0-9 0,-49 0 12 14,49 0-12-14,-47 0 10 0,47 0-10 0,-47 0 13 21,47 0-13-21,-48 0 16 0,48 0-16 0,-48 0 23 0,48 0-23 0,-44-3 18 11,44 3-18-11,-43-3 20 19,43 3-20-19,-43-4 26 0,43 4-26 0,-44 0 18 0,44 0-18 0,-43-8 16 16,43 8-16-16,-44-7 7 0,44 7-7 0,-44-8 8 14,44 8-8-14,-45-7 5 0,45 7-5 0,-47-7 4 16,47 7-4-16,-38-4 5 0,38 4-5 0,-36-7 4 14,36 7-4-14,-37-8 4 0,37 8-4 0,-36-3 3 16,36 3-3-16,-41-6 3 0,41 6-3 0,-45-9 2 14,45 9-2-14,-35-7 6 0,35 7-6 0,-38-8 10 16,38 8-10-16,-37-7 2 0,37 7-2 0,-36-7 1 15,36 7-1-15,-36-11 1 1,36 11-1-1,-34-11 1 16,34 11-1-16,-38-11 0 0,38 11 0 0,-34-11 1 15,34 11-1-15,-36-11 2 0,36 11-2 0,-32-7 4 21,32 7-4-21,-38-5 0 0,38 5 0 0,-36 0 7 0,36 0-7 0,-37-3 8 14,37 3-8-14,-36 0 4 0,36 0-4 0,-37 0 6 16,37 0-6-16,-46 0 8 0,46 0-8 0,-43 0 2 14,43 0-2-14,-43 0 4 0,43 0-4 0,-44-3 5 15,44 3-5-15,-45-3 4 1,45 3-4-1,-46-5 3 14,46 5-3-14,-39-7 4 0,39 7-4 0,-36-4 3 14,36 4-3-14,-34-8 0 0,34 8 0 0,-32-3 1 16,32 3-1-16,-33-7 1 0,33 7-1 0,-39-8 1 15,39 8-1-15,-39-8 6 0,39 8-6 0,-46-2 0 16,46 2 0-16,-43-5 5 0,43 5-5 0,-43 0 4 22,43 0-4-22,-49 0 7 0,49 0-7 0,-46 0 3 1,46 0-3-1,-46-3 4 8,46 3-4-8,-43 0 3 15,43 0-3-15,-42-4 2 0,42 4-2 0,-40 0 4 17,40 0-4-16,-39-3 1-1,39 3-1 0,-41-4 3 17,41 4-3-17,-37-4 4 0,37 4-4 0,-43-3 3 0,43 3-3 0,-41-7 4 16,41 7-4-16,-38-5 6 0,38 5-6 0,-41-10 4 14,41 10-4-14,-39-8 5 0,39 8-5 0,-39-11 2 15,39 11-2-15,-38-12 3 0,38 12-3 0,-37-6 4 15,37 6-4-15,-38-15 6 0,38 15-6 0,-39-12 1 15,39 12-1-15,-48-10 5 1,48 10-5-1,-56-11 5 14,56 11-5-14,-61-7 5 0,61 7-5 0,-64-7 9 16,64 7-9-16,-69-5 8 0,69 5-8 0,-70 0 0 15,70 0 0-15,-70 0 0 0,70 0 0 0,-67 0 0 16,67 0 0-16,-73 0 0 0,73 0 0 0,-74 0 0 21,74 0 0-21,-76 0 0 0,76 0 0 0,-79 0 0 0,79 0 0 0,-85-3 0 10,85 3 0-10,-92-7 0 20,92 7 0-20,-87-12 0 0,87 12 0 0,-91-11 0 0,91 11 0 0,-89-8 0 14,89 8 0-14,-76-6 0 0,76 6 0 0,-86-12 0 17,86 12 0-17,-88-11 0 0,88 11 0 0,-96-10 0 15,96 10 0-15,-106-12 0 0,106 12 0 0,-119-15 0 14,119 15 0-14,-125-6 0 0,125 6 0 0,-131-8 0 16,131 8 0-16,-135-7 0 0,135 7 0 0,-123 0 0 14,123 0 0-14,-121-5 0 0,121 5 0 0,-118 0 0 23,118 0 0-23,-111 0 0 0,111 0 0 0,-105 0 0 0,105 0 0 0,-104 0 0 8,104 0 0-6,-93-3 0 17,93 3 0-19,-92 0 0 0,92 0 0 0,-92-4 0 0,92 4 0 0,-87 0 0 9,87 0 0-8,-92 0 0 19,92 0 0-20,-92 0 0 0,92 0 0 0,-92 0 0 0,92 0 0 0,-93 0 0 14,93 0 0-14,-83 0 0 0,83 0 0 0,-82 0 0 16,82 0 0-16,-82 0 0 0,82 0 0 0,-72 4 0 16,72-4 0-16,-59 3 0 0,59-3 0 0,-53 0 0 14,53 0 0-14,-43 5 0 0,43-5 0 0,-36 0 0 16,36 0 0-16,-42 0 0 0,42 0 0 0,-36 3 0 15,36-3 0-15,-39 4 0 0,39-4 0 0,-45 0 0 15,45 0 0-15,-37 3 0 0,37-3 0 0,-34 5 0 15,34-5 0-15,-29 0 0 0,29 0 0 0,-29 6 0 16,29-6 0-16,-36 4 0 0,36-4 0 0,-48 4 0 21,48-4 0-21,-48 7 0 0,48-7 0 0,-60 4 0 0,60-4 0 0,-61 8 0 10,61-8 0-10,-70 10 0 20,70-10 0-20,-75 11 0 0,75-11 0 0,-80 16 0 0,80-16 0 0,-77 10 0 14,77-10 0-14,-79 11 0 0,79-11 0 0,-73 12 0 16,73-12 0-16,-61 10 0 0,61-10 0 0,-57 12 0 13,57-12 0-13,-42 7 0 0,42-7 0 0,-34 7 0 17,34-7 0-17,-36 12 0 0,36-12 0 0,-45 10 0 14,45-10 0-14,-51 12 0 0,51-12 0 0,-56 11 0 17,56-11 0-17,-51 14 0 0,51-14 0 0,-41 8 0 14,41-8 0-14,-29 7 0 0,29-7 0 0,-16 4 0 15,16-4 0-15,-3 0 0 1,3 0 0-1,0 0 0 14,0 0 0-14,0 0 0 0,0 0 0 0,0 0 0 23,0 0 0-23,0 0 0 0,0 0 0 0,0 0 0 0,0 0 0 0,0 2 0 14,0-2 0-14,-3 0 0 0,3 0 0 0,0 0 0 11,0 0 0-11,-4 13 0 21,4-13 0-21,-3 10 0 0,3-10 0 0,-10 18 0 0,10-18 0 1,-7 26 0 12,7-26 0-13,-2 26 0 0,2-26 0 0,0 33 0 14,0-33 0-14,0 41 0 0,0-41 0 0,0 40 0 16,0-40 0-16,0 44 0 0,0-44 0 0,0 44 0 14,0-44 0-14,0 48 0 0,0-48 0 0,0 49 0 15,0-49 0-15,0 54 0 0,0-54 0 0,0 60 0 15,0-60 0-15,0 66 0 0,0-66 0 0,0 65 0 16,0-65 0-16,0 74 0 0,0-74 0 0,0 78 0 16,0-78 0-16,0 78 0 0,0-78 0 0,0 90 0 15,0-90 0-15,0 92 0 0,0-92 0 0,0 93 0 21,0-93 0-21,-15 100 0 0,15-100 0 0,-12 91 0 0,12-91 0 0,-7 96 0 14,7-96 0-14,-7 95 0 0,7-95 0 0,-7 93 0 11,7-93 0-10,0 91 0 16,0-91 0-16,-3 89 0-1,3-89 0 0,-4 87 0 0,4-87 0 0,0 81 0 16,0-81 0-16,-3 78 0 0,3-78 0 0,-9 92 0 17,9-92 0-17,-6 81 0 0,6-81 0 0,-7 77 0 14,7-77 0-14,-10 78 0 0,10-78 0 0,-2 58 0 14,2-58 0-14,-4 70 0 0,4-70 0 0,0 78 0 15,0-78 0-15,0 76 0 0,0-76 0 0,0 83 0 22,0-83 0-22,0 72 0 0,0-72 0 0,0 63 0 0,0-63 0 0,0 60 0 9,0-60 0-9,0 50 0 22,0-50 0-22,0 52 0 0,0-52 0 0,0 45 0 0,0-45 0 0,0 43 0 10,0-43 0-10,0 40 0 19,0-40 0-19,0 33 0 0,0-33 0 0,0 45 0 0,0-45 0 0,0 44 0 14,0-44 0-14,0 48 0 0,0-48 0 0,0 60 0 16,0-60 0-16,0 48 0 0,0-48 0 0,0 42 0 16,0-42 0-15,0 45 0-1,0-45 0 0,0 36 0 13,0-36 0-13,0 38 0 0,0-38 0 0,0 36 0 17,0-36 0-16,0 33 0-1,0-33 0 0,0 22 0 12,0-22 0-12,0 27 0 0,0-27 0 0,0 25 0 16,0-25 0-16,0 23 0 0,0-23 0 0,0 25 0 15,0-25 0-15,0 25 0 0,0-25 0 0,0 18 0 16,0-18 0-16,0 23 0 0,0-23 0 0,0 22 0 17,0-22 0-17,0 15 0 0,0-15 0 0,0 19 0 18,0-19 0-18,0 14 0 0,0-14 0 0,0 19 0 0,0-19 0 0,0 14 0 16,0-14 0-16,0 14 0 0,0-14 0 0,0 12 0 14,0-12 0-14,0 7 0 0,0-7 0 0,0 3 0 16,0-3 0-16,0 0 0 0,0 0 0 0,0 0 0 16,0 0 0-16,4 0 0 0,-4 0 0 0,2 0 0 14,-2 0 0-13,23 0 0-1,-23 0 0 0,33 0 0 13,-33 0 0-13,53 0 0 0,-53 0 0 0,68 0 0 16,-68 0 0-16,72 0 0 0,-72 0 0 0,76-3 0 15,-76 3 0-15,79-11 0 0,-79 11 0 0,85-8 0 15,-85 8 0-15,98-3 0 0,-98 3 0 0,98-3 0 16,-98 3 0-16,105 0 0 0,-105 0 0 0,102 0 0 15,-102 0 0-14,99-4 0-1,-99 4 0 0,92 0 0 15,-92 0 0-15,92-4 0 0,-92 4 0 0,86-12 0 17,-86 12 0-17,83-2 0 0,-83 2 0 0,85-8 0 18,-85 8 0-18,87-7 0 0,-87 7 0 0,89-4 0 0,-89 4 0 0,86-4 0 17,-86 4 0-17,88 0 0 0,-88 0 0 0,87 0 0 13,-87 0 0-13,82-3 0 0,-82 3 0 0,75-7 0 16,-75 7 0-16,75-5 0 0,-75 5 0 0,70-3 0 14,-70 3 0-14,67-7 0 1,-67 7 0-1,73-4 0 14,-73 4 0-14,74-4 0 0,-74 4 0 0,75-8 0 17,-75 8 0-17,83-7 0 0,-83 7 0 0,84-10 0 20,-84 10 0-20,85-11 0 0,-85 11 0 0,89-15 0 0,-89 15 0 0,87-7 0 10,-87 7 0-9,89-16 0 13,-89 16 0-14,88-10 0 0,-88 10 0 0,93-7 0 21,-93 7 0-21,90-8 0 0,-90 8 0 0,89-7 0 0,-89 7 0 0,88-4 0 14,-88 4 0-14,89-4 0 0,-89 4 0 0,80-8 0 16,-80 8 0-16,86 0 0 0,-86 0 0 0,83-2 0 14,-83 2 0-14,86 0 0 0,-86 0 0 0,85 0 0 16,-85 0 0-16,80 0 0 0,-80 0 0 0,79 0 0 15,-79 0 0-15,78 0 0 0,-78 0 0 0,82 0 0 15,-82 0 0-15,73 0 0 0,-73 0 0 0,82 0 0 14,-82 0 0-13,80 0 0-1,-80 0 0 0,77 0 0 15,-77 0 0-15,82 0-3 0,-82 0 3 0,77 0-7 22,-77 0 7-22,72 0-3 0,-72 0 3 0,83 0-6 0,-83 0 6 0,77 0-6 9,-77 0 6-9,77 0-7 16,-77 0 7-16,75 10-2 0,-75-10 2 0,78 15-10 21,-78-15 10-21,79 10-8 0,-79-10 8 0,80 8-7 0,-80-8 7 0,82 7 0 13,-82-7 0-13,80 0 0 0,-80 0 0 0,82 0-1 17,-82 0 1-17,77 0-1 0,-77 0 1 0,80 4-8 14,-80-4 8-14,78 4-6 0,-78-4 6 0,81 8-5 16,-81-8 5-16,76 0-1 0,-76 0 1 0,79 2-1 15,-79-2 1-15,70 8-3 0,-70-8 3 0,70 4-12 15,-70-4 12-15,65 3-9 0,-65-3 9 0,63 5-8 15,-63-5 8-15,58 0-6 0,-58 0 6 0,56 0-3 15,-56 0 3-15,51 0-2 0,-51 0 2 0,55 0 0 15,-55 0 0-15,51 0 0 0,-51 0 0 0,60 0 0 16,-60 0 0-16,54 0 1 0,-54 0-1 0,64 0 1 15,-64 0-1-15,58 0 0 0,-58 0 0 0,56 0 1 16,-56 0-1-16,55 3 0 0,-55-3 0 0,54 8 0 20,-54-8 0-20,56 2-5 0,-56-2 5 0,55 8-4 0,-55-8 4 0,55 4-1 15,-55-4 1-15,59 3-7 0,-59-3 7 0,57 5-10 15,-57-5 10-15,63 7-4 0,-63-7 4 0,71 4-3 14,-71-4 3-14,60 7 0 0,-60-7 0 0,62 3-1 16,-62-3 1-16,51 0 0 0,-51 0 0 0,48 5 0 14,-48-5 0-14,47 0-1 0,-47 0 1 0,45 2-3 16,-45-2 3-16,47 0-1 0,-47 0 1 0,52 5-1 16,-52-5 1-16,56 3 0 0,-56-3 0 0,51 4-3 15,-51-4 3-15,55 4-15 0,-55-4 15 0,48 0-17 15,-48 0 17-15,52 0-17 0,-52 0 17 0,48 0-16 16,-48 0 16-16,51 0-12 0,-51 0 12 0,58 0-14 20,-58 0 14-20,57 0-7 0,-57 0 7 0,65 0-2 0,-65 0 2 0,70 0 0 16,-70 0 0-16,66 0 1 0,-66 0-1 0,62 0 1 17,-62 0-1-17,56 0 1 0,-56 0-1 0,48 0 0 11,-48 0 0-11,51 0 0 0,-51 0 0 0,48 0-1 17,-48 0 1-17,47 0-4 0,-47 0 4 0,53 0-9 16,-53 0 9-16,48 0-11 0,-48 0 11 0,51 0-12 13,-51 0 12-13,45 0-9 0,-45 0 9 0,47 0-8 15,-47 0 8-15,48 0-3 0,-48 0 3 0,44-4-4 15,-44 4 4-15,43-7-1 0,-43 7 1 0,41-12-11 16,-41 12 11-16,38-3-12 0,-38 3 12 0,35-11-9 15,-35 11 9-14,35-7-5-1,-35 7 5 0,35-8-4 20,-35 8 4-19,38-4-1-1,-38 4 1 0,36-3-6 0,-36 3 6 0,41-5-4 9,-41 5 4-9,41 0-4 20,-41 0 4-20,44 0-4 0,-44 0 4 0,44 0-1 0,-44 0 1 0,43 0-8 16,-43 0 8-16,36 0-6 0,-36 0 6 0,31 0-4 14,-31 0 4-14,29 0-1 0,-29 0 1 0,22 0-1 16,-22 0 1-16,19 0-4 0,-19 0 4 0,15 0-4 14,-15 0 4-14,12 0-5 0,-12 0 5 0,14 0-2 16,-14 0 2-16,6 0-3 1,-6 0 3-1,7 0-4 14,-7 0 4-14,5 0-3 0,-5 0 3 0,0 0-2 15,0 0 2-15,4 0-4 0,-4 0 4 0,0 0-4 16,0 0 4-16,0 0-2 0,0 0 2 0,0 0-2 14,0 0 2-14,0 0-3 0,0 0 3 0,7 0 0 22,-7 0 0-21,11-6 0-1,-11 6 0 0,14-4 0 0,-14 4 0 0,15-3-1 15,-15 3 1-15,7-8-4 0,-7 8 4 0,12-7-4 14,-12 7 4-14,11-7-4 0,-11 7 4 0,6-19-5 16,-6 19 5-16,9-19-9 0,-9 19 9 0,7-26-8 13,-7 26 8-13,0-35-9 0,0 35 9 0,0-57-8 17,0 57 8-17,0-76-5 0,0 76 5 0,0-93-5 14,0 93 5-14,0-101-1 0,0 101 1 0,3-113-2 14,-3 113 2-14,7-114 0 0,-7 114 0 0,5-113 0 18,-5 113 0-18,3-118 1 0,-3 118-1 0,4-116 1 13,-4 116-1-13,0-115 0 0,0 115 0 0,0-118 0 16,0 118 0-16,0-118 1 0,0 118-1 0,0-110 0 15,0 110 0-15,0-99 0 0,0 99 0 0,0-93 1 17,0 93-1-17,0-88 3 0,0 88-3 0,0-85 4 19,0 85-4-19,-12-89 4 0,12 89-4 0,-3-83 2 0,3 83-2 0,-4-85 4 16,4 85-4-16,0-85 3 0,0 85-3 0,-3-85 3 14,3 85-3-14,-4-88 0 0,4 88 0 0,-3-81 2 16,3 81-2-16,-4-77 1 0,4 77-1 1,-5-71 1 12,5 71-1-13,-3-61 1 0,3 61-1 0,-3-55 2 16,3 55-2-16,0-49 0 0,0 49 0 0,0-40-1 14,0 40 1-14,0-34 0 0,0 34 0 0,0-40 2 15,0 40-2-15,0-41 0 0,0 41 0 0,0-40 1 16,0 40-1-16,0-40 0 0,0 40 0 0,0-37 0 16,0 37 0-16,0-30 1 0,0 30-1 0,0-28 0 15,0 28 0-15,0-23 0 0,0 23 0 0,0-18 0 15,0 18 0-15,0-15 0 0,0 15 0 0,0-15-2 21,0 15 2-21,0-18 0 0,0 18 0 0,0-18 1 0,0 18-1 0,0-26 0 11,0 26 0-11,-4-19 0 20,4 19 0-20,-12-18 0 0,12 18 0 0,-7-18 1 0,7 18-1 0,-10-11 0 13,10 11 0-13,-8-12 0 0,8 12 0 0,0-7 2 16,0 7-2-16,0 0 2 0,0 0-2 0,0 0 1 16,0 0-1-16,0-3 3 0,0 3-3 0,0 0 2 14,0 0-2-14,0 0 0 0,0 0 0 0,0 0 0 16,0 0 0-16,-4 0 2 0,4 0-2 0,0 0 0 14,0 0 0-14,-3 0 0 0,3 0 0 0,-4 0 0 16,4 0 0-16,-12-5 0 0,12 5 0 0,-10-10 0 15,10 10 0-15,-15-11 0 0,15 11 0 0,-17-8 1 21,17 8-1-21,-28-10 0 0,28 10 0 0,-25-8 2 0,25 8-2 0,-26-7 3 16,26 7-3-16,-22-12 2 0,22 12-2 0,-22-6 1 13,22 6-1-13,-14-8 2 0,14 8-2 0,-8-4 1 16,8 4-1-16,-11-3 2 0,11 3-2 0,-3-4 0 15,3 4 0-15,-12 0 0 0,12 0 0 0,-10 0 1 16,10 0-1-16,-16-4 0 0,16 4 0 0,-13-4 1 14,13 4-1-14,-22-2 0 0,22 2 0 0,-24-5 0 16,24 5 0-16,-24-4 0 0,24 4 0 0,-33-10-2 14,33 10 2-14,-8-8-147 0,8 8 147 0,0-6-307 18,0 6 307-18</inkml:trace>
    </iact:actionData>
  </iact:action>
  <iact:action type="add" startTime="20408">
    <iact:property name="dataType"/>
    <iact:actionData xml:id="d1">
      <inkml:trace xmlns:inkml="http://www.w3.org/2003/InkML" xml:id="stk1" contextRef="#ctx0" brushRef="#br0">29973 6688 511 0,'0'0'0'0,"0"0"157"0,0 0-157 0,0 0 128 0,0 0-128 0,0 0 91 13,0 0-91-13,0 0 71 0,0 0-71 0,0 0 71 14,0 0-71-14,0 0 102 0,0 0-102 1,0 0 83 11,0 0-83-12,-111 3 58 0,111-3-58 0,-41 0 51 19,41 0-51-19,-46 0 37 0,46 0-37 0,-50 0 42 13,50 0-42-13,-54 9 47 0,54-9-47 0,-60 6 35 15,60-6-35-15,-62 3 32 0,62-3-32 0,-63 0 28 16,63 0-28-16,-63 6 21 0,63-6-21 0,-58 0 14 14,58 0-14-14,-70 0 11 0,70 0-11 0,-70 0 16 17,70 0-16-17,-77 0 17 0,77 0-17 0,-69 0 24 14,69 0-24-14,-74 0 26 0,74 0-26 0,-73 0 31 21,73 0-31-21,-75 0 20 0,75 0-20 0,-74 0 17 0,74 0-17 0,-76 0 27 10,76 0-27-10,-84 6 11 22,84-6-11-22,-82 7 15 0,82-7-15 0,-89 11 10 0,89-11-10 0,-83 9 13 14,83-9-13-14,-86 6 13 0,86-6-13 0,-80 7 11 15,80-7-11-15,-77 11 6 0,77-11-6 0,-81 4 6 16,81-4-6-16,-70 11 12 0,70-11-12 0,-69 9 9 14,69-9-9-14,-68 2 16 0,68-2-16 0,-61 4 13 14,61-4-13-14,-64 3 6 0,64-3-6 0,-58 0 15 16,58 0-15-16,-54 0 4 0,54 0-4 0,-50 0 3 21,50 0-3-21,-44 0 3 0,44 0-3 0,-44 0 2 0,44 0-2 0,-40 0 0 10,40 0 0-10,-42 0 3 21,42 0-3-21,-43 0 1 0,43 0-1 0,-44 0 2 0,44 0-2 0,-40 0 2 16,40 0-2-15,-44 0 12-1,44 0-12 0,-41 0 6 7,41 0-6-7,-41 0 2 23,41 0-2-23,-39 0 4 0,39 0-4 0,-41 0 5 1,41 0-5-1,-41 0 2 10,41 0-2-10,-41 0 4 0,41 0-4 0,-39 0 2 17,39 0-2-17,-43-7 6 0,43 7-6 0,-36-2 4 16,36 2-4-16,-39-6 2 0,39 6-2 0,-37-7 2 14,37 7-2-14,-41-2 2 0,41 2-2 0,-40-5 6 17,40 5-6-17,-37-4 1 0,37 4-1 0,-33-3 1 13,33 3-1-13,-29-8 6 0,29 8-6 0,-30-4 5 22,30 4-5-22,-29-3 1 0,29 3-1 0,-33-4 2 0,33 4-2 0,-30-2 2 9,30 2-2-9,-33-9 0 21,33 9 0-21,-37-3 0 0,37 3 0 0,-43-4 4 0,43 4-4 0,-53 0 1 9,53 0-1-9,-61 0 1 23,61 0-1-23,-63 0 11 0,63 0-11 0,-55 0 6 0,55 0-6 0,-51 0 3 12,51 0-3-12,-41 0 0 0,41 0 0 0,-34 0 0 13,34 0 0-13,-21 0 0 19,21 0 0-19,-22 0 0 0,22 0 0 0,-26 0 0 0,26 0 0 0,-30 0 0 15,30 0 0-15,-36-4 0 0,36 4 0 0,-34 0 0 15,34 0 0-15,-33 0 0 0,33 0 0 0,-37 0 0 14,37 0 0-14,-33-4 0 0,33 4 0 0,-47-7 0 15,47 7 0-15,-48-8 0 0,48 8 0 1,-45-3 0 15,45 3 0-16,-44-4 0 1,44 4 0-1,-32-2 0 13,32 2 0-13,-23-5 0 0,23 5 0 0,-18 0-3 16,18 0 3-16,-11 0-1 0,11 0 1 0,-17 0-3 15,17 0 3-15,-13 0 0 0,13 0 0 0,-22 0 0 21,22 0 0-21,-23 0 1 0,23 0-1 0,-20 0 0 0,20 0 0 0,-34 0 0 14,34 0 0-14,-29 0 0 0,29 0 0 0,-38 0 0 18,38 0 0-18,-44 0 0 0,44 0 0 0,-43 0 0 13,43 0 0-13,-46 7 0 0,46-7 0 1,-36 7 0 13,36-7 0-14,-32 8-2 0,32-8 2 0,-24 4 0 14,24-4 0-14,-17 3-20 0,17-3 20 0,-15 0-4 15,15 0 4-15,-14 4-2 1,14-4 2-1,-15 4 0 16,15-4 0-16,-14 4 0 0,14-4 0 0,-15 3 0 15,15-3 0-14,-16 4-2-1,16-4 2 0,-17 5 0 14,17-5 0-14,-12 0-2 0,12 0 2 0,-7 0-3 16,7 0 3-16,-8 0 0 0,8 0 0 0,0 0-1 20,0 0 1-20,-4 0-1 0,4 0 1 0,-3 0-3 0,3 0 3 0,-7 0-5 14,7 0 5-14,-12 0-16 0,12 0 16 0,-17 0-14 19,17 0 14-19,-22 0-5 0,22 0 5 0,-19 0-22 13,19 0 22-13,-15 0-9 0,15 0 9 0,-10 0-1 14,10 0 1-14,-4 0-3 1,4 0 3-1,0 0-1 15,0 0 1-15,0 0 0 0,0 0 0 0,0 0 2 15,0 0-2-15,0 2 4 0,0-2-4 0,0 4 4 15,0-4-4-15,0 15 5 0,0-15-5 0,0 21 3 13,0-21-3-12,0 39 8-1,0-39-8 0,14 39 0 22,-14-39 0-22,15 44 1 0,-15-44-1 0,7 49 2 0,-7-49-2 1,9 48 1 8,-9-48-1-9,3 53 1 22,-3-53-1-22,2 56 0 0,-2-56 0 0,0 63-1 0,0-63 1 0,0 62 0 14,0-62 0-14,5 63 0 0,-5-63 0 0,0 70 2 10,0-70-2-10,2 69 4 19,-2-69-4-19,0 74 8 0,0-74-8 0,5 70 8 0,-5-70-8 0,1 62 6 14,-1-62-6-14,7 66 2 0,-7-66-2 0,4 63 9 17,-4-63-9-17,3 59 3 0,-3-59-3 0,3 63 2 14,-3-63-2-14,0 59 8 0,0-59-8 0,0 58 3 16,0-58-3-16,0 66 0 0,0-66 0 0,0 68 5 16,0-68-5-16,0 70 9 0,0-70-9 0,0 66 3 14,0-66-3-13,0 62 5-1,0-62-5 0,0 59 5 16,0-59-5-16,0 59 6 0,0-59-6 0,-3 55 1 14,3-55-1-14,-3 51 3 0,3-51-3 0,-4 42 0 21,4-42 0-21,-8 28 0 0,8-28 0 0,-5 29 0 0,5-29 0 0,0 26 0 14,0-26 0-14,-2 31 0 0,2-31 0 16,0 24 0-16,0-24 0 0,-5 30 0 0,5-30 0 0,0 29 0 15,0-29 0-15,-2 31 0 0,2-31 0 0,-3 35 0 15,3-35 0-15,-6 37 0 0,6-37 0 0,0 42 0 16,0-42 0-16,0 39 0 0,0-39 0 0,0 41 0 14,0-41 0-14,0 33 0 0,0-33 0 0,0 29 0 16,0-29 0-16,-3 25 0 0,3-25 0 0,0 27 0 14,0-27 0-14,-3 26 0 0,3-26 0 0,-4 26 0 15,4-26 0-15,0 22 0 0,0-22 0 0,-3 18 0 16,3-18 0-16,0 15 0 0,0-15 0 0,-4 14 0 23,4-14 0-22,0 7 0-1,0-7 0 0,0 5 0 0,0-5 0 0,0 3 0 7,0-3 0-7,0 0 0 22,0 0 0-22,0 0 0 0,0 0 0 0,-5 0 0 0,5 0 0 0,0 0 0 14,0 0 0-14,0 0 0 0,0 0 0 0,0 0 0 14,0 0 0-14,0 0 0 0,0 0 0 2,0 0 0 12,0 0 0-14,0 0 0 0,0 0 0 0,0 0 0 14,0 0 0-14,0 0 0 0,0 0 0 0,0 0 0 16,0 0 0-16,12 0 0 0,-12 0 0 0,45 0 0 16,-45 0 0-16,61 0 0 0,-61 0 0 0,67 0 0 13,-67 0 0-13,75 0 0 0,-75 0 0 0,78 0 0 15,-78 0 0-15,79 0 0 0,-79 0 0 0,76 0 0 18,-76 0 0-18,82-8 0 0,-82 8 0 0,82-9 0 13,-82 9 0-13,94-9 0 0,-94 9 0 0,99-7 0 16,-99 7 0-16,111-8 0 0,-111 8 0 1,114 0 0 14,-114 0 0-15,125 0 0 0,-125 0 0 0,124 0 0 15,-124 0 0-15,118 0 0 0,-118 0 0 0,111 0 0 20,-111 0 0-20,99 0 0 0,-99 0 0 0,96 0 0 0,-96 0 0 0,88 0 0 16,-88 0 0-16,92 0 0 0,-92 0 0 0,96-3 0 14,-96 3 0-14,96-4 0 0,-96 4 0 0,95-3 0 13,-95 3 0-13,96-8 0 0,-96 8 0 16,92-3 0-16,-92 3 0 0,92-8 0 0,-92 8 0 0,87 0 0 15,-87 0 0-15,89 0 0 0,-89 0 0 0,88-4 0 16,-88 4 0-16,86 0 0 0,-86 0 0 0,88-3 0 16,-88 3 0-16,82-4 0 0,-82 4 0 0,91-3 0 15,-91 3 0-15,83-4 0 0,-83 4 0 0,82-4 0 15,-82 4 0-14,77-8 0-1,-77 8 0 0,70 0 0 15,-70 0 0-15,67-3 0 0,-67 3 0 0,63-4 0 20,-63 4 0-20,61 0 0 0,-61 0 0 0,63-3 0 0,-63 3 0 0,62-5 0 17,-62 5 0-16,59-2 0-1,-59 2 0 0,58 0 0 14,-58 0 0-14,57-5 0 0,-57 5 0 0,48 0 0 14,-48 0 0-14,51 0 0 0,-51 0 0 0,54-3 0 16,-54 3 0-16,53 0 0 0,-53 0 0 0,58 0 0 14,-58 0 0-14,55 0 0 0,-55 0 0 0,56 0 0 14,-56 0 0-14,58 0 0 0,-58 0 0 0,51 0 0 17,-51 0 0-17,53 0 0 0,-53 0 0 0,51 0 0 14,-51 0 0-14,48 0 0 0,-48 0 0 0,48 0 0 15,-48 0 0-15,55 0 0 0,-55 0 0 0,47 0 0 17,-47 0 0-17,52 0 0 0,-52 0 0 0,44 0 0 15,-44 0 0-15,44 0 0 0,-44 0 0 0,45 0 0 15,-45 0 0-15,47 0 0 0,-47 0 0 0,52 0 0 21,-52 0 0-21,47 0 0 0,-47 0 0 0,48 0 0 0,-48 0 0 0,48 0 0 14,-48 0 0-14,44 0 0 0,-44 0 0 0,41 0 0 15,-41 0 0-14,36 0 0-1,-36 0 0 0,38 0 0 16,-38 0 0-16,41-4 0 0,-41 4 0 0,39-7 0 12,-39 7 0-12,44 0 0 0,-44 0 0 0,38-4 0 16,-38 4 0-16,30-3 0 0,-30 3 0 0,36 0 0 14,-36 0 0-14,29-5 0 0,-29 5 0 0,21 0-4 16,-21 0 4-16,27 0-1 0,-27 0 1 0,22 0-3 17,-22 0 3-17,19 0 0 0,-19 0 0 0,20 0-1 15,-20 0 1-15,19 0 0 0,-19 0 0 1,16-2-2 14,-16 2 2-15,10 0-2 0,-10 0 2 0,8-5-3 20,-8 5 3-20,7-3 0 0,-7 3 0 0,0 0-3 0,0 0 3 0,4 0-1 15,-4 0 1-15,0 0-2 0,0 0 2 0,0 0-5 15,0 0 5-15,3 0-1 0,-3 0 1 0,0 0-4 14,0 0 4-13,9-7-2-1,-9 7 2 0,10-11-3 15,-10 11 3-15,15-15-1 0,-15 15 1 0,14-18-1 16,-14 18 1-15,15-22-4-1,-15 22 4 0,9-31 0 13,-9 31 0-13,13-40-2 0,-13 40 2 0,7-51-4 16,-7 51 4-16,0-67-8 0,0 67 8 0,0-76-7 14,0 76 7-14,0-89-7 0,0 89 7 0,0-96-2 15,0 96 2-15,-3-91 0 0,3 91 0 0,-17-92 1 17,17 92-1-17,-14-86 0 0,14 86 0 0,-7-83 0 20,7 83 0-20,-7-85 1 0,7 85-1 0,-10-86 1 0,10 86-1 0,-12-75 3 11,12 75-3-11,-13-81 0 19,13 81 0-19,-23-75 2 0,23 75-2 0,-22-74 1 0,22 74-1 0,-22-73 0 14,22 73 0-14,-22-70 1 0,22 70-1 0,-16-63 0 16,16 63 0-16,-18-57 0 0,18 57 0 0,-7-60 0 17,7 60 0-17,-7-52 1 0,7 52-1 0,-3-50 0 14,3 50 0-14,0-53 0 0,0 53 0 1,0-55 0 14,0 55 0-15,0-58 1 0,0 58-1 0,0-64 0 14,0 64 0-13,0-69 0-1,0 69 0 0,0-66 1 14,0 66-1-14,0-66 0 0,0 66 0 0,0-68 0 22,0 68 0-22,0-54 0 0,0 54 0 0,0-52 0 0,0 52 0 0,0-35 0 13,0 35 0-13,0-27 0 1,0 27 0-1,0-21 0 11,0 21 0-11,0-16 0 18,0 16 0-18,0-15 0 0,0 15 0 0,0-7 0 0,0 7 0 0,0-4 0 17,0 4 0-17,0-3 1 0,0 3-1 0,0 0 0 16,0 0 0-15,0 0 0-1,0 0 0 0,0 0-12 13,0 0 12-13,0 0-71 0,0 0 71 0,0 18-171 16,0-18 171-16,0 27-242 0,0-27 242 0,0 35-500 14,0-35 500-14</inkml:trace>
    </iact:actionData>
  </iact:action>
  <iact:action type="add" startTime="23656">
    <iact:property name="dataType"/>
    <iact:actionData xml:id="d2">
      <inkml:trace xmlns:inkml="http://www.w3.org/2003/InkML" xml:id="stk2" contextRef="#ctx0" brushRef="#br0">29140 8992 539 0,'0'0'0'0,"0"0"358"0,0 0-358 0,0 0 187 0,0 0-187 0,0 0 121 3,0 0-121-3,0 0 100 10,0 0-100-10,0 0 90 12,0 0-90-12,201 216 80 0,-201-216-80 0,50 78 75 16,-50-78-75-16,49 80 53 0,-49-80-53 0,58 82 40 17,-58-82-40-17,51 80 32 0,-51-80-32 0,48 81 35 14,-48-81-35-14,48 78 32 0,-48-78-32 0,41 76 18 16,-41-76-18-16,32 71 16 0,-32-71-16 0,26 69 17 21,-26-69-17-21,19 66 11 0,-19-66-11 0,10 63 9 0,-10-63-9 0,0 63 9 14,0-63-9-14,0 51 4 0,0-51-4 0,0 56 5 16,0-56-5-16,0 48 1 0,0-48-1 0,-10 39 3 16,10-39-3-16,-41 48 0 0,41-48 0 0,-51 41 0 16,51-41 0-16,-67 40 0 0,67-40 0 0,-85 38 1 12,85-38-1-12,-92 25 0 0,92-25 0 0,-99 22 1 16,99-22-1-16,-99 19 1 0,99-19-1 0,-94 14 0 15,94-14 0-15,-82 15-1 0,82-15 1 0,-73 19-2 15,73-19 2-15,-60 14-3 0,60-14 3 0,-48 15-1 16,48-15 1-16,-43 11-1 0,43-11 1 0,-23 7 0 15,23-7 0-15,-14 4 1 0,14-4-1 0,-12 3 0 16,12-3 0-16,-3 0 0 0,3 0 0 0,-4 0 1 21,4 0-1-21,0 0 0 0,0 0 0 0,-3 0 1 0,3 0-1 0,0 0 0 9,0 0 0-9,0 0 1 21,0 0-1-21,0 0 0 0,0 0 0 0,0 0 0 0,0 0 0 0,0 0 0 14,0 0 0-14,0 0 0 0,0 0 0 0,0 0 0 14,0 0 0-14,10-14 0 0,-10 14 0 0,41-37 1 16,-41 37-1-16,51-44 1 0,-51 44-1 0,55-45 0 15,-55 45 0-15,56-48 1 0,-56 48-1 0,44-40 2 15,-44 40-2-15,33-33 0 0,-33 33 0 0,29-26 1 16,-29 26-1-16,15-15 1 0,-15 15-1 0,7-2 0 15,-7 2 0-15,0-4 0 0,0 4 0 0,0 0 0 15,0 0 0-15,0 0 0 0,0 0 0 0,0 0 2 16,0 0-2-16,-19 4 12 0,19-4-12 0,-56 40 1 16,56-40-1-16,-68 43 3 0,68-43-3 0,-70 48 2 15,70-48-2-15,-75 49 1 1,75-49-1-1,-65 43 1 18,65-43-1-18,-63 39 0 0,63-39 0 0,-52 35 0 0,52-35 0 0,-41 26 0 16,41-26 0-16,-27 22 1 0,27-22-1 0,-19 16 6 17,19-16-6-17,-10 2 12 0,10-2-12 0,-2 7 35 12,2-7-35-12,0 15 47 0,0-15-47 0,9 24 58 17,-9-24-58-17,56 27 25 0,-56-27-25 0,91 35 0 14,-91-35 0-14,95 28 0 0,-95-28 0 0,103 26 0 15,-103-26 0-14,102 22 0-1,-102-22 0 0,97 15 0 14,-97-15 0-14,77 8 0 0,-77-8 0 0,58 6 0 16,-58-6 0-16,34 0 0 0,-34 0 0 0,14 4 0 15,-14-4 0-15,12 0 0 0,-12 0 0 0,0 0 0 16,0 0 0-16,0 0 0 1,0 0 0-1,0 4 0 14,0-4 0-14,0 0 0 0,0 0 0 0,0 0 0 20,0 0 0-20,0 0 0 0,0 0 0 0,-36 0-90 0,36 0 90 0,-49 11-234 14,49-11 234-14,-29 8-357 0,29-8 357 0,-30 14-784 19,30-14 784-18</inkml:trace>
    </iact:actionData>
  </iact:action>
  <iact:action type="add" startTime="33770">
    <iact:property name="dataType"/>
    <iact:actionData xml:id="d3">
      <inkml:trace xmlns:inkml="http://www.w3.org/2003/InkML" xml:id="stk3" contextRef="#ctx0" brushRef="#br0">28700 17832 795 0,'0'0'0'1,"0"0"213"-1,0 0-213 0,0 0 155 0,0 0-155 0,0 0 129 0,0 0-129 0,244-57 105 9,-244 57-105-9,123-24 127 13,-123 24-127-13,146-33 70 0,-146 33-70 0,159-40 15 16,-159 40-15-16,181-51 7 0,-181 51-7 0,191-48 7 15,-191 48-7-15,203-56 9 0,-203 56-9 0,205-41 3 14,-205 41-3-14,184-29 0 0,-184 29 0 0,155-21-2 18,-155 21 2-18,113-8-15 0,-113 8 15 0,75-8 0 21,-75 8 0-21,39-2 4 0,-39 2-4 0,19-9 1 0,-19 9-1 0,0 0 1 8,0 0-1-8,0-14 0 15,0 14 0-15,-10-19-3 0,10 19 3 0,-85-39-20 21,85 39 20-21,-137-66-25 0,137 66 25 0,-188-90-8 0,188 90 8 0,-220-99 0 14,220 99 0-14,-225-96 5 0,225 96-5 0,-227-91 38 18,227 91-38-18,-222-82 36 0,222 82-36 0,-210-65 11 12,210 65-11-12,-189-60 41 0,189 60-41 0,-167-48 19 18,167 48-19-18,-116-24 14 0,116 24-14 0,-67-16 7 13,67 16-7-13,-36-8 8 0,36 8-8 0,-5 0 1 15,5 0-1-15,0 0 6 0,0 0-6 0,0 0 9 17,0 0-9-17,74 57 21 0,-74-57-21 0,116 99 28 13,-116-99-28-13,163 147 27 0,-163-147-27 0,173 165 2 16,-173-165-2-16,165 180 0 0,-165-180 0 0,149 196-3 14,-149-196 3-14,128 187-17 0,-128-187 17 0,114 180-24 22,-114-180 24-22,92 158-11 0,-92-158 11 0,77 137-21 0,-77-137 21 0,58 114-28 12,-58-114 28-12,44 84-15 20,-44-84 15-20,31 59-20 0,-31-59 20 0,20 40-19 0,-20-40 19 0,12 24-10 12,-12-24 10-12,7 6-10 0,-7-6 10 0,4 3-8 18,-4-3 8-18,0 0-5 0,0 0 5 0,0 0-3 14,0 0 3-14,0 0-4 0,0 0 4 0,0-9-7 14,0 9 7-14,5-90-6 0,-5 90 6 0,0-147-14 16,0 147 14-16,3-199-2 0,-3 199 2 0,0-246 0 15,0 246 0-15,0-261 2 0,0 261-2 0,0-280 5 15,0 280-5-15,0-268 6 0,0 268-6 0,0-264 4 16,0 264-4-16,0-244 6 0,0 244-6 0,0-206 1 17,0 206-1-17,0-158 2 0,0 158-2 0,0-104 6 14,0 104-6-14,0-51 2 0,0 51-2 0,0-15 3 21,0 15-3-21,0 0 3 0,0 0-3 1,0 0 2-1,0 0-2 0,-24 9 7 13,24-9-7-13,-39 72 4 0,39-72-4 0,-55 118 1 16,55-118-1-16,-73 151 23 0,73-151-23 0,-82 173 12 13,82-173-12-13,-83 176 2 0,83-176-2 0,-89 180 4 14,89-180-4-14,-97 180 2 0,97-180-2 0,-99 181 2 19,99-181-2-19,-94 169 16 0,94-169-16 0,-89 148 10 12,89-148-10-12,-85 107 3 0,85-107-3 0,-74 88 5 18,74-88-5-18,-66 66 1 0,66-66-1 0,-48 51 2 13,48-51-2-13,-32 33 1 0,32-33-1 0,-24 24-1 16,24-24 1-16,-7 17-1 0,7-17 1 0,-7 7-1 15,7-7 1-15,0 0 0 0,0 0 0 0,0 0 0 16,0 0 0-16,0 0-1 0,0 0 1 0,0 0-2 15,0 0 2-15,0 0-10 0,0 0 10 0,-3 0-16 21,3 0 16-21,-4 0-22 0,4 0 22 0,-15 9-31 0,15-9 31 0,-10 17-31 14,10-17 31-14,-4 16-216 0,4-16 216 0,-3 14-575 16,3-14 575-16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6T00:11:35.06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12377">
    <iact:property name="dataType"/>
    <iact:actionData xml:id="d0">
      <inkml:trace xmlns:inkml="http://www.w3.org/2003/InkML" xml:id="stk0" contextRef="#ctx0" brushRef="#br0">28140 10008 313 0,'0'0'0'0,"0"0"78"0,0 0-78 0,0 0 87 0,0 0-87 0,0 0 92 8,0 0-92-8,0 0 89 15,0 0-89-15,0 0 83 0,0 0-83 0,0 0 98 15,0 0-98-15,0 0 83 0,0 0-83 0,0 0 84 16,0 0-84-16,0 0 70 0,0 0-70 0,-206 9 68 21,206-9-68-20,-43 4 49-1,43-4-49 0,-48 5 53 0,48-5-53 0,-56 2 42 9,56-2-42-9,-51 7 37 19,51-7-37-19,-58 12 30 0,58-12-30 0,-60 8 41 0,60-8-41 0,-55 7 35 16,55-7-35-16,-56 3 25 0,56-3-25 0,-51 3 29 14,51-3-29-13,-48 0 20-1,48 0-20 0,-51 0 17 14,51 0-17-14,-48 0 40 0,48 0-40 0,-48 0 27 15,48 0-27-15,-47 0 18 1,47 0-18-1,-48 0 8 15,48 0-8-14,-48 0 9-1,48 0-9 0,-49 0 12 14,49 0-12-14,-47 0 10 0,47 0-10 0,-47 0 13 21,47 0-13-21,-48 0 16 0,48 0-16 0,-48 0 23 0,48 0-23 0,-44-3 18 11,44 3-18-11,-43-3 20 19,43 3-20-19,-43-4 26 0,43 4-26 0,-44 0 18 0,44 0-18 0,-43-8 16 16,43 8-16-16,-44-7 7 0,44 7-7 0,-44-8 8 14,44 8-8-14,-45-7 5 0,45 7-5 0,-47-7 4 16,47 7-4-16,-38-4 5 0,38 4-5 0,-36-7 4 14,36 7-4-14,-37-8 4 0,37 8-4 0,-36-3 3 16,36 3-3-16,-41-6 3 0,41 6-3 0,-45-9 2 14,45 9-2-14,-35-7 6 0,35 7-6 0,-38-8 10 16,38 8-10-16,-37-7 2 0,37 7-2 0,-36-7 1 15,36 7-1-15,-36-11 1 1,36 11-1-1,-34-11 1 16,34 11-1-16,-38-11 0 0,38 11 0 0,-34-11 1 15,34 11-1-15,-36-11 2 0,36 11-2 0,-32-7 4 21,32 7-4-21,-38-5 0 0,38 5 0 0,-36 0 7 0,36 0-7 0,-37-3 8 14,37 3-8-14,-36 0 4 0,36 0-4 0,-37 0 6 16,37 0-6-16,-46 0 8 0,46 0-8 0,-43 0 2 14,43 0-2-14,-43 0 4 0,43 0-4 0,-44-3 5 15,44 3-5-15,-45-3 4 1,45 3-4-1,-46-5 3 14,46 5-3-14,-39-7 4 0,39 7-4 0,-36-4 3 14,36 4-3-14,-34-8 0 0,34 8 0 0,-32-3 1 16,32 3-1-16,-33-7 1 0,33 7-1 0,-39-8 1 15,39 8-1-15,-39-8 6 0,39 8-6 0,-46-2 0 16,46 2 0-16,-43-5 5 0,43 5-5 0,-43 0 4 22,43 0-4-22,-49 0 7 0,49 0-7 0,-46 0 3 1,46 0-3-1,-46-3 4 8,46 3-4-8,-43 0 3 15,43 0-3-15,-42-4 2 0,42 4-2 0,-40 0 4 17,40 0-4-16,-39-3 1-1,39 3-1 0,-41-4 3 17,41 4-3-17,-37-4 4 0,37 4-4 0,-43-3 3 0,43 3-3 0,-41-7 4 16,41 7-4-16,-38-5 6 0,38 5-6 0,-41-10 4 14,41 10-4-14,-39-8 5 0,39 8-5 0,-39-11 2 15,39 11-2-15,-38-12 3 0,38 12-3 0,-37-6 4 15,37 6-4-15,-38-15 6 0,38 15-6 0,-39-12 1 15,39 12-1-15,-48-10 5 1,48 10-5-1,-56-11 5 14,56 11-5-14,-61-7 5 0,61 7-5 0,-64-7 9 16,64 7-9-16,-69-5 8 0,69 5-8 0,-70 0 0 15,70 0 0-15,-70 0 0 0,70 0 0 0,-67 0 0 16,67 0 0-16,-73 0 0 0,73 0 0 0,-74 0 0 21,74 0 0-21,-76 0 0 0,76 0 0 0,-79 0 0 0,79 0 0 0,-85-3 0 10,85 3 0-10,-92-7 0 20,92 7 0-20,-87-12 0 0,87 12 0 0,-91-11 0 0,91 11 0 0,-89-8 0 14,89 8 0-14,-76-6 0 0,76 6 0 0,-86-12 0 17,86 12 0-17,-88-11 0 0,88 11 0 0,-96-10 0 15,96 10 0-15,-106-12 0 0,106 12 0 0,-119-15 0 14,119 15 0-14,-125-6 0 0,125 6 0 0,-131-8 0 16,131 8 0-16,-135-7 0 0,135 7 0 0,-123 0 0 14,123 0 0-14,-121-5 0 0,121 5 0 0,-118 0 0 23,118 0 0-23,-111 0 0 0,111 0 0 0,-105 0 0 0,105 0 0 0,-104 0 0 8,104 0 0-6,-93-3 0 17,93 3 0-19,-92 0 0 0,92 0 0 0,-92-4 0 0,92 4 0 0,-87 0 0 9,87 0 0-8,-92 0 0 19,92 0 0-20,-92 0 0 0,92 0 0 0,-92 0 0 0,92 0 0 0,-93 0 0 14,93 0 0-14,-83 0 0 0,83 0 0 0,-82 0 0 16,82 0 0-16,-82 0 0 0,82 0 0 0,-72 4 0 16,72-4 0-16,-59 3 0 0,59-3 0 0,-53 0 0 14,53 0 0-14,-43 5 0 0,43-5 0 0,-36 0 0 16,36 0 0-16,-42 0 0 0,42 0 0 0,-36 3 0 15,36-3 0-15,-39 4 0 0,39-4 0 0,-45 0 0 15,45 0 0-15,-37 3 0 0,37-3 0 0,-34 5 0 15,34-5 0-15,-29 0 0 0,29 0 0 0,-29 6 0 16,29-6 0-16,-36 4 0 0,36-4 0 0,-48 4 0 21,48-4 0-21,-48 7 0 0,48-7 0 0,-60 4 0 0,60-4 0 0,-61 8 0 10,61-8 0-10,-70 10 0 20,70-10 0-20,-75 11 0 0,75-11 0 0,-80 16 0 0,80-16 0 0,-77 10 0 14,77-10 0-14,-79 11 0 0,79-11 0 0,-73 12 0 16,73-12 0-16,-61 10 0 0,61-10 0 0,-57 12 0 13,57-12 0-13,-42 7 0 0,42-7 0 0,-34 7 0 17,34-7 0-17,-36 12 0 0,36-12 0 0,-45 10 0 14,45-10 0-14,-51 12 0 0,51-12 0 0,-56 11 0 17,56-11 0-17,-51 14 0 0,51-14 0 0,-41 8 0 14,41-8 0-14,-29 7 0 0,29-7 0 0,-16 4 0 15,16-4 0-15,-3 0 0 1,3 0 0-1,0 0 0 14,0 0 0-14,0 0 0 0,0 0 0 0,0 0 0 23,0 0 0-23,0 0 0 0,0 0 0 0,0 0 0 0,0 0 0 0,0 2 0 14,0-2 0-14,-3 0 0 0,3 0 0 0,0 0 0 11,0 0 0-11,-4 13 0 21,4-13 0-21,-3 10 0 0,3-10 0 0,-10 18 0 0,10-18 0 1,-7 26 0 12,7-26 0-13,-2 26 0 0,2-26 0 0,0 33 0 14,0-33 0-14,0 41 0 0,0-41 0 0,0 40 0 16,0-40 0-16,0 44 0 0,0-44 0 0,0 44 0 14,0-44 0-14,0 48 0 0,0-48 0 0,0 49 0 15,0-49 0-15,0 54 0 0,0-54 0 0,0 60 0 15,0-60 0-15,0 66 0 0,0-66 0 0,0 65 0 16,0-65 0-16,0 74 0 0,0-74 0 0,0 78 0 16,0-78 0-16,0 78 0 0,0-78 0 0,0 90 0 15,0-90 0-15,0 92 0 0,0-92 0 0,0 93 0 21,0-93 0-21,-15 100 0 0,15-100 0 0,-12 91 0 0,12-91 0 0,-7 96 0 14,7-96 0-14,-7 95 0 0,7-95 0 0,-7 93 0 11,7-93 0-10,0 91 0 16,0-91 0-16,-3 89 0-1,3-89 0 0,-4 87 0 0,4-87 0 0,0 81 0 16,0-81 0-16,-3 78 0 0,3-78 0 0,-9 92 0 17,9-92 0-17,-6 81 0 0,6-81 0 0,-7 77 0 14,7-77 0-14,-10 78 0 0,10-78 0 0,-2 58 0 14,2-58 0-14,-4 70 0 0,4-70 0 0,0 78 0 15,0-78 0-15,0 76 0 0,0-76 0 0,0 83 0 22,0-83 0-22,0 72 0 0,0-72 0 0,0 63 0 0,0-63 0 0,0 60 0 9,0-60 0-9,0 50 0 22,0-50 0-22,0 52 0 0,0-52 0 0,0 45 0 0,0-45 0 0,0 43 0 10,0-43 0-10,0 40 0 19,0-40 0-19,0 33 0 0,0-33 0 0,0 45 0 0,0-45 0 0,0 44 0 14,0-44 0-14,0 48 0 0,0-48 0 0,0 60 0 16,0-60 0-16,0 48 0 0,0-48 0 0,0 42 0 16,0-42 0-15,0 45 0-1,0-45 0 0,0 36 0 13,0-36 0-13,0 38 0 0,0-38 0 0,0 36 0 17,0-36 0-16,0 33 0-1,0-33 0 0,0 22 0 12,0-22 0-12,0 27 0 0,0-27 0 0,0 25 0 16,0-25 0-16,0 23 0 0,0-23 0 0,0 25 0 15,0-25 0-15,0 25 0 0,0-25 0 0,0 18 0 16,0-18 0-16,0 23 0 0,0-23 0 0,0 22 0 17,0-22 0-17,0 15 0 0,0-15 0 0,0 19 0 18,0-19 0-18,0 14 0 0,0-14 0 0,0 19 0 0,0-19 0 0,0 14 0 16,0-14 0-16,0 14 0 0,0-14 0 0,0 12 0 14,0-12 0-14,0 7 0 0,0-7 0 0,0 3 0 16,0-3 0-16,0 0 0 0,0 0 0 0,0 0 0 16,0 0 0-16,4 0 0 0,-4 0 0 0,2 0 0 14,-2 0 0-13,23 0 0-1,-23 0 0 0,33 0 0 13,-33 0 0-13,53 0 0 0,-53 0 0 0,68 0 0 16,-68 0 0-16,72 0 0 0,-72 0 0 0,76-3 0 15,-76 3 0-15,79-11 0 0,-79 11 0 0,85-8 0 15,-85 8 0-15,98-3 0 0,-98 3 0 0,98-3 0 16,-98 3 0-16,105 0 0 0,-105 0 0 0,102 0 0 15,-102 0 0-14,99-4 0-1,-99 4 0 0,92 0 0 15,-92 0 0-15,92-4 0 0,-92 4 0 0,86-12 0 17,-86 12 0-17,83-2 0 0,-83 2 0 0,85-8 0 18,-85 8 0-18,87-7 0 0,-87 7 0 0,89-4 0 0,-89 4 0 0,86-4 0 17,-86 4 0-17,88 0 0 0,-88 0 0 0,87 0 0 13,-87 0 0-13,82-3 0 0,-82 3 0 0,75-7 0 16,-75 7 0-16,75-5 0 0,-75 5 0 0,70-3 0 14,-70 3 0-14,67-7 0 1,-67 7 0-1,73-4 0 14,-73 4 0-14,74-4 0 0,-74 4 0 0,75-8 0 17,-75 8 0-17,83-7 0 0,-83 7 0 0,84-10 0 20,-84 10 0-20,85-11 0 0,-85 11 0 0,89-15 0 0,-89 15 0 0,87-7 0 10,-87 7 0-9,89-16 0 13,-89 16 0-14,88-10 0 0,-88 10 0 0,93-7 0 21,-93 7 0-21,90-8 0 0,-90 8 0 0,89-7 0 0,-89 7 0 0,88-4 0 14,-88 4 0-14,89-4 0 0,-89 4 0 0,80-8 0 16,-80 8 0-16,86 0 0 0,-86 0 0 0,83-2 0 14,-83 2 0-14,86 0 0 0,-86 0 0 0,85 0 0 16,-85 0 0-16,80 0 0 0,-80 0 0 0,79 0 0 15,-79 0 0-15,78 0 0 0,-78 0 0 0,82 0 0 15,-82 0 0-15,73 0 0 0,-73 0 0 0,82 0 0 14,-82 0 0-13,80 0 0-1,-80 0 0 0,77 0 0 15,-77 0 0-15,82 0-3 0,-82 0 3 0,77 0-7 22,-77 0 7-22,72 0-3 0,-72 0 3 0,83 0-6 0,-83 0 6 0,77 0-6 9,-77 0 6-9,77 0-7 16,-77 0 7-16,75 10-2 0,-75-10 2 0,78 15-10 21,-78-15 10-21,79 10-8 0,-79-10 8 0,80 8-7 0,-80-8 7 0,82 7 0 13,-82-7 0-13,80 0 0 0,-80 0 0 0,82 0-1 17,-82 0 1-17,77 0-1 0,-77 0 1 0,80 4-8 14,-80-4 8-14,78 4-6 0,-78-4 6 0,81 8-5 16,-81-8 5-16,76 0-1 0,-76 0 1 0,79 2-1 15,-79-2 1-15,70 8-3 0,-70-8 3 0,70 4-12 15,-70-4 12-15,65 3-9 0,-65-3 9 0,63 5-8 15,-63-5 8-15,58 0-6 0,-58 0 6 0,56 0-3 15,-56 0 3-15,51 0-2 0,-51 0 2 0,55 0 0 15,-55 0 0-15,51 0 0 0,-51 0 0 0,60 0 0 16,-60 0 0-16,54 0 1 0,-54 0-1 0,64 0 1 15,-64 0-1-15,58 0 0 0,-58 0 0 0,56 0 1 16,-56 0-1-16,55 3 0 0,-55-3 0 0,54 8 0 20,-54-8 0-20,56 2-5 0,-56-2 5 0,55 8-4 0,-55-8 4 0,55 4-1 15,-55-4 1-15,59 3-7 0,-59-3 7 0,57 5-10 15,-57-5 10-15,63 7-4 0,-63-7 4 0,71 4-3 14,-71-4 3-14,60 7 0 0,-60-7 0 0,62 3-1 16,-62-3 1-16,51 0 0 0,-51 0 0 0,48 5 0 14,-48-5 0-14,47 0-1 0,-47 0 1 0,45 2-3 16,-45-2 3-16,47 0-1 0,-47 0 1 0,52 5-1 16,-52-5 1-16,56 3 0 0,-56-3 0 0,51 4-3 15,-51-4 3-15,55 4-15 0,-55-4 15 0,48 0-17 15,-48 0 17-15,52 0-17 0,-52 0 17 0,48 0-16 16,-48 0 16-16,51 0-12 0,-51 0 12 0,58 0-14 20,-58 0 14-20,57 0-7 0,-57 0 7 0,65 0-2 0,-65 0 2 0,70 0 0 16,-70 0 0-16,66 0 1 0,-66 0-1 0,62 0 1 17,-62 0-1-17,56 0 1 0,-56 0-1 0,48 0 0 11,-48 0 0-11,51 0 0 0,-51 0 0 0,48 0-1 17,-48 0 1-17,47 0-4 0,-47 0 4 0,53 0-9 16,-53 0 9-16,48 0-11 0,-48 0 11 0,51 0-12 13,-51 0 12-13,45 0-9 0,-45 0 9 0,47 0-8 15,-47 0 8-15,48 0-3 0,-48 0 3 0,44-4-4 15,-44 4 4-15,43-7-1 0,-43 7 1 0,41-12-11 16,-41 12 11-16,38-3-12 0,-38 3 12 0,35-11-9 15,-35 11 9-14,35-7-5-1,-35 7 5 0,35-8-4 20,-35 8 4-19,38-4-1-1,-38 4 1 0,36-3-6 0,-36 3 6 0,41-5-4 9,-41 5 4-9,41 0-4 20,-41 0 4-20,44 0-4 0,-44 0 4 0,44 0-1 0,-44 0 1 0,43 0-8 16,-43 0 8-16,36 0-6 0,-36 0 6 0,31 0-4 14,-31 0 4-14,29 0-1 0,-29 0 1 0,22 0-1 16,-22 0 1-16,19 0-4 0,-19 0 4 0,15 0-4 14,-15 0 4-14,12 0-5 0,-12 0 5 0,14 0-2 16,-14 0 2-16,6 0-3 1,-6 0 3-1,7 0-4 14,-7 0 4-14,5 0-3 0,-5 0 3 0,0 0-2 15,0 0 2-15,4 0-4 0,-4 0 4 0,0 0-4 16,0 0 4-16,0 0-2 0,0 0 2 0,0 0-2 14,0 0 2-14,0 0-3 0,0 0 3 0,7 0 0 22,-7 0 0-21,11-6 0-1,-11 6 0 0,14-4 0 0,-14 4 0 0,15-3-1 15,-15 3 1-15,7-8-4 0,-7 8 4 0,12-7-4 14,-12 7 4-14,11-7-4 0,-11 7 4 0,6-19-5 16,-6 19 5-16,9-19-9 0,-9 19 9 0,7-26-8 13,-7 26 8-13,0-35-9 0,0 35 9 0,0-57-8 17,0 57 8-17,0-76-5 0,0 76 5 0,0-93-5 14,0 93 5-14,0-101-1 0,0 101 1 0,3-113-2 14,-3 113 2-14,7-114 0 0,-7 114 0 0,5-113 0 18,-5 113 0-18,3-118 1 0,-3 118-1 0,4-116 1 13,-4 116-1-13,0-115 0 0,0 115 0 0,0-118 0 16,0 118 0-16,0-118 1 0,0 118-1 0,0-110 0 15,0 110 0-15,0-99 0 0,0 99 0 0,0-93 1 17,0 93-1-17,0-88 3 0,0 88-3 0,0-85 4 19,0 85-4-19,-12-89 4 0,12 89-4 0,-3-83 2 0,3 83-2 0,-4-85 4 16,4 85-4-16,0-85 3 0,0 85-3 0,-3-85 3 14,3 85-3-14,-4-88 0 0,4 88 0 0,-3-81 2 16,3 81-2-16,-4-77 1 0,4 77-1 1,-5-71 1 12,5 71-1-13,-3-61 1 0,3 61-1 0,-3-55 2 16,3 55-2-16,0-49 0 0,0 49 0 0,0-40-1 14,0 40 1-14,0-34 0 0,0 34 0 0,0-40 2 15,0 40-2-15,0-41 0 0,0 41 0 0,0-40 1 16,0 40-1-16,0-40 0 0,0 40 0 0,0-37 0 16,0 37 0-16,0-30 1 0,0 30-1 0,0-28 0 15,0 28 0-15,0-23 0 0,0 23 0 0,0-18 0 15,0 18 0-15,0-15 0 0,0 15 0 0,0-15-2 21,0 15 2-21,0-18 0 0,0 18 0 0,0-18 1 0,0 18-1 0,0-26 0 11,0 26 0-11,-4-19 0 20,4 19 0-20,-12-18 0 0,12 18 0 0,-7-18 1 0,7 18-1 0,-10-11 0 13,10 11 0-13,-8-12 0 0,8 12 0 0,0-7 2 16,0 7-2-16,0 0 2 0,0 0-2 0,0 0 1 16,0 0-1-16,0-3 3 0,0 3-3 0,0 0 2 14,0 0-2-14,0 0 0 0,0 0 0 0,0 0 0 16,0 0 0-16,-4 0 2 0,4 0-2 0,0 0 0 14,0 0 0-14,-3 0 0 0,3 0 0 0,-4 0 0 16,4 0 0-16,-12-5 0 0,12 5 0 0,-10-10 0 15,10 10 0-15,-15-11 0 0,15 11 0 0,-17-8 1 21,17 8-1-21,-28-10 0 0,28 10 0 0,-25-8 2 0,25 8-2 0,-26-7 3 16,26 7-3-16,-22-12 2 0,22 12-2 0,-22-6 1 13,22 6-1-13,-14-8 2 0,14 8-2 0,-8-4 1 16,8 4-1-16,-11-3 2 0,11 3-2 0,-3-4 0 15,3 4 0-15,-12 0 0 0,12 0 0 0,-10 0 1 16,10 0-1-16,-16-4 0 0,16 4 0 0,-13-4 1 14,13 4-1-14,-22-2 0 0,22 2 0 0,-24-5 0 16,24 5 0-16,-24-4 0 0,24 4 0 0,-33-10-2 14,33 10 2-14,-8-8-147 0,8 8 147 0,0-6-307 18,0 6 307-18</inkml:trace>
    </iact:actionData>
  </iact:action>
  <iact:action type="add" startTime="20408">
    <iact:property name="dataType"/>
    <iact:actionData xml:id="d1">
      <inkml:trace xmlns:inkml="http://www.w3.org/2003/InkML" xml:id="stk1" contextRef="#ctx0" brushRef="#br0">29973 6688 511 0,'0'0'0'0,"0"0"157"0,0 0-157 0,0 0 128 0,0 0-128 0,0 0 91 13,0 0-91-13,0 0 71 0,0 0-71 0,0 0 71 14,0 0-71-14,0 0 102 0,0 0-102 1,0 0 83 11,0 0-83-12,-111 3 58 0,111-3-58 0,-41 0 51 19,41 0-51-19,-46 0 37 0,46 0-37 0,-50 0 42 13,50 0-42-13,-54 9 47 0,54-9-47 0,-60 6 35 15,60-6-35-15,-62 3 32 0,62-3-32 0,-63 0 28 16,63 0-28-16,-63 6 21 0,63-6-21 0,-58 0 14 14,58 0-14-14,-70 0 11 0,70 0-11 0,-70 0 16 17,70 0-16-17,-77 0 17 0,77 0-17 0,-69 0 24 14,69 0-24-14,-74 0 26 0,74 0-26 0,-73 0 31 21,73 0-31-21,-75 0 20 0,75 0-20 0,-74 0 17 0,74 0-17 0,-76 0 27 10,76 0-27-10,-84 6 11 22,84-6-11-22,-82 7 15 0,82-7-15 0,-89 11 10 0,89-11-10 0,-83 9 13 14,83-9-13-14,-86 6 13 0,86-6-13 0,-80 7 11 15,80-7-11-15,-77 11 6 0,77-11-6 0,-81 4 6 16,81-4-6-16,-70 11 12 0,70-11-12 0,-69 9 9 14,69-9-9-14,-68 2 16 0,68-2-16 0,-61 4 13 14,61-4-13-14,-64 3 6 0,64-3-6 0,-58 0 15 16,58 0-15-16,-54 0 4 0,54 0-4 0,-50 0 3 21,50 0-3-21,-44 0 3 0,44 0-3 0,-44 0 2 0,44 0-2 0,-40 0 0 10,40 0 0-10,-42 0 3 21,42 0-3-21,-43 0 1 0,43 0-1 0,-44 0 2 0,44 0-2 0,-40 0 2 16,40 0-2-15,-44 0 12-1,44 0-12 0,-41 0 6 7,41 0-6-7,-41 0 2 23,41 0-2-23,-39 0 4 0,39 0-4 0,-41 0 5 1,41 0-5-1,-41 0 2 10,41 0-2-10,-41 0 4 0,41 0-4 0,-39 0 2 17,39 0-2-17,-43-7 6 0,43 7-6 0,-36-2 4 16,36 2-4-16,-39-6 2 0,39 6-2 0,-37-7 2 14,37 7-2-14,-41-2 2 0,41 2-2 0,-40-5 6 17,40 5-6-17,-37-4 1 0,37 4-1 0,-33-3 1 13,33 3-1-13,-29-8 6 0,29 8-6 0,-30-4 5 22,30 4-5-22,-29-3 1 0,29 3-1 0,-33-4 2 0,33 4-2 0,-30-2 2 9,30 2-2-9,-33-9 0 21,33 9 0-21,-37-3 0 0,37 3 0 0,-43-4 4 0,43 4-4 0,-53 0 1 9,53 0-1-9,-61 0 1 23,61 0-1-23,-63 0 11 0,63 0-11 0,-55 0 6 0,55 0-6 0,-51 0 3 12,51 0-3-12,-41 0 0 0,41 0 0 0,-34 0 0 13,34 0 0-13,-21 0 0 19,21 0 0-19,-22 0 0 0,22 0 0 0,-26 0 0 0,26 0 0 0,-30 0 0 15,30 0 0-15,-36-4 0 0,36 4 0 0,-34 0 0 15,34 0 0-15,-33 0 0 0,33 0 0 0,-37 0 0 14,37 0 0-14,-33-4 0 0,33 4 0 0,-47-7 0 15,47 7 0-15,-48-8 0 0,48 8 0 1,-45-3 0 15,45 3 0-16,-44-4 0 1,44 4 0-1,-32-2 0 13,32 2 0-13,-23-5 0 0,23 5 0 0,-18 0-3 16,18 0 3-16,-11 0-1 0,11 0 1 0,-17 0-3 15,17 0 3-15,-13 0 0 0,13 0 0 0,-22 0 0 21,22 0 0-21,-23 0 1 0,23 0-1 0,-20 0 0 0,20 0 0 0,-34 0 0 14,34 0 0-14,-29 0 0 0,29 0 0 0,-38 0 0 18,38 0 0-18,-44 0 0 0,44 0 0 0,-43 0 0 13,43 0 0-13,-46 7 0 0,46-7 0 1,-36 7 0 13,36-7 0-14,-32 8-2 0,32-8 2 0,-24 4 0 14,24-4 0-14,-17 3-20 0,17-3 20 0,-15 0-4 15,15 0 4-15,-14 4-2 1,14-4 2-1,-15 4 0 16,15-4 0-16,-14 4 0 0,14-4 0 0,-15 3 0 15,15-3 0-14,-16 4-2-1,16-4 2 0,-17 5 0 14,17-5 0-14,-12 0-2 0,12 0 2 0,-7 0-3 16,7 0 3-16,-8 0 0 0,8 0 0 0,0 0-1 20,0 0 1-20,-4 0-1 0,4 0 1 0,-3 0-3 0,3 0 3 0,-7 0-5 14,7 0 5-14,-12 0-16 0,12 0 16 0,-17 0-14 19,17 0 14-19,-22 0-5 0,22 0 5 0,-19 0-22 13,19 0 22-13,-15 0-9 0,15 0 9 0,-10 0-1 14,10 0 1-14,-4 0-3 1,4 0 3-1,0 0-1 15,0 0 1-15,0 0 0 0,0 0 0 0,0 0 2 15,0 0-2-15,0 2 4 0,0-2-4 0,0 4 4 15,0-4-4-15,0 15 5 0,0-15-5 0,0 21 3 13,0-21-3-12,0 39 8-1,0-39-8 0,14 39 0 22,-14-39 0-22,15 44 1 0,-15-44-1 0,7 49 2 0,-7-49-2 1,9 48 1 8,-9-48-1-9,3 53 1 22,-3-53-1-22,2 56 0 0,-2-56 0 0,0 63-1 0,0-63 1 0,0 62 0 14,0-62 0-14,5 63 0 0,-5-63 0 0,0 70 2 10,0-70-2-10,2 69 4 19,-2-69-4-19,0 74 8 0,0-74-8 0,5 70 8 0,-5-70-8 0,1 62 6 14,-1-62-6-14,7 66 2 0,-7-66-2 0,4 63 9 17,-4-63-9-17,3 59 3 0,-3-59-3 0,3 63 2 14,-3-63-2-14,0 59 8 0,0-59-8 0,0 58 3 16,0-58-3-16,0 66 0 0,0-66 0 0,0 68 5 16,0-68-5-16,0 70 9 0,0-70-9 0,0 66 3 14,0-66-3-13,0 62 5-1,0-62-5 0,0 59 5 16,0-59-5-16,0 59 6 0,0-59-6 0,-3 55 1 14,3-55-1-14,-3 51 3 0,3-51-3 0,-4 42 0 21,4-42 0-21,-8 28 0 0,8-28 0 0,-5 29 0 0,5-29 0 0,0 26 0 14,0-26 0-14,-2 31 0 0,2-31 0 16,0 24 0-16,0-24 0 0,-5 30 0 0,5-30 0 0,0 29 0 15,0-29 0-15,-2 31 0 0,2-31 0 0,-3 35 0 15,3-35 0-15,-6 37 0 0,6-37 0 0,0 42 0 16,0-42 0-16,0 39 0 0,0-39 0 0,0 41 0 14,0-41 0-14,0 33 0 0,0-33 0 0,0 29 0 16,0-29 0-16,-3 25 0 0,3-25 0 0,0 27 0 14,0-27 0-14,-3 26 0 0,3-26 0 0,-4 26 0 15,4-26 0-15,0 22 0 0,0-22 0 0,-3 18 0 16,3-18 0-16,0 15 0 0,0-15 0 0,-4 14 0 23,4-14 0-22,0 7 0-1,0-7 0 0,0 5 0 0,0-5 0 0,0 3 0 7,0-3 0-7,0 0 0 22,0 0 0-22,0 0 0 0,0 0 0 0,-5 0 0 0,5 0 0 0,0 0 0 14,0 0 0-14,0 0 0 0,0 0 0 0,0 0 0 14,0 0 0-14,0 0 0 0,0 0 0 2,0 0 0 12,0 0 0-14,0 0 0 0,0 0 0 0,0 0 0 14,0 0 0-14,0 0 0 0,0 0 0 0,0 0 0 16,0 0 0-16,12 0 0 0,-12 0 0 0,45 0 0 16,-45 0 0-16,61 0 0 0,-61 0 0 0,67 0 0 13,-67 0 0-13,75 0 0 0,-75 0 0 0,78 0 0 15,-78 0 0-15,79 0 0 0,-79 0 0 0,76 0 0 18,-76 0 0-18,82-8 0 0,-82 8 0 0,82-9 0 13,-82 9 0-13,94-9 0 0,-94 9 0 0,99-7 0 16,-99 7 0-16,111-8 0 0,-111 8 0 1,114 0 0 14,-114 0 0-15,125 0 0 0,-125 0 0 0,124 0 0 15,-124 0 0-15,118 0 0 0,-118 0 0 0,111 0 0 20,-111 0 0-20,99 0 0 0,-99 0 0 0,96 0 0 0,-96 0 0 0,88 0 0 16,-88 0 0-16,92 0 0 0,-92 0 0 0,96-3 0 14,-96 3 0-14,96-4 0 0,-96 4 0 0,95-3 0 13,-95 3 0-13,96-8 0 0,-96 8 0 16,92-3 0-16,-92 3 0 0,92-8 0 0,-92 8 0 0,87 0 0 15,-87 0 0-15,89 0 0 0,-89 0 0 0,88-4 0 16,-88 4 0-16,86 0 0 0,-86 0 0 0,88-3 0 16,-88 3 0-16,82-4 0 0,-82 4 0 0,91-3 0 15,-91 3 0-15,83-4 0 0,-83 4 0 0,82-4 0 15,-82 4 0-14,77-8 0-1,-77 8 0 0,70 0 0 15,-70 0 0-15,67-3 0 0,-67 3 0 0,63-4 0 20,-63 4 0-20,61 0 0 0,-61 0 0 0,63-3 0 0,-63 3 0 0,62-5 0 17,-62 5 0-16,59-2 0-1,-59 2 0 0,58 0 0 14,-58 0 0-14,57-5 0 0,-57 5 0 0,48 0 0 14,-48 0 0-14,51 0 0 0,-51 0 0 0,54-3 0 16,-54 3 0-16,53 0 0 0,-53 0 0 0,58 0 0 14,-58 0 0-14,55 0 0 0,-55 0 0 0,56 0 0 14,-56 0 0-14,58 0 0 0,-58 0 0 0,51 0 0 17,-51 0 0-17,53 0 0 0,-53 0 0 0,51 0 0 14,-51 0 0-14,48 0 0 0,-48 0 0 0,48 0 0 15,-48 0 0-15,55 0 0 0,-55 0 0 0,47 0 0 17,-47 0 0-17,52 0 0 0,-52 0 0 0,44 0 0 15,-44 0 0-15,44 0 0 0,-44 0 0 0,45 0 0 15,-45 0 0-15,47 0 0 0,-47 0 0 0,52 0 0 21,-52 0 0-21,47 0 0 0,-47 0 0 0,48 0 0 0,-48 0 0 0,48 0 0 14,-48 0 0-14,44 0 0 0,-44 0 0 0,41 0 0 15,-41 0 0-14,36 0 0-1,-36 0 0 0,38 0 0 16,-38 0 0-16,41-4 0 0,-41 4 0 0,39-7 0 12,-39 7 0-12,44 0 0 0,-44 0 0 0,38-4 0 16,-38 4 0-16,30-3 0 0,-30 3 0 0,36 0 0 14,-36 0 0-14,29-5 0 0,-29 5 0 0,21 0-4 16,-21 0 4-16,27 0-1 0,-27 0 1 0,22 0-3 17,-22 0 3-17,19 0 0 0,-19 0 0 0,20 0-1 15,-20 0 1-15,19 0 0 0,-19 0 0 1,16-2-2 14,-16 2 2-15,10 0-2 0,-10 0 2 0,8-5-3 20,-8 5 3-20,7-3 0 0,-7 3 0 0,0 0-3 0,0 0 3 0,4 0-1 15,-4 0 1-15,0 0-2 0,0 0 2 0,0 0-5 15,0 0 5-15,3 0-1 0,-3 0 1 0,0 0-4 14,0 0 4-13,9-7-2-1,-9 7 2 0,10-11-3 15,-10 11 3-15,15-15-1 0,-15 15 1 0,14-18-1 16,-14 18 1-15,15-22-4-1,-15 22 4 0,9-31 0 13,-9 31 0-13,13-40-2 0,-13 40 2 0,7-51-4 16,-7 51 4-16,0-67-8 0,0 67 8 0,0-76-7 14,0 76 7-14,0-89-7 0,0 89 7 0,0-96-2 15,0 96 2-15,-3-91 0 0,3 91 0 0,-17-92 1 17,17 92-1-17,-14-86 0 0,14 86 0 0,-7-83 0 20,7 83 0-20,-7-85 1 0,7 85-1 0,-10-86 1 0,10 86-1 0,-12-75 3 11,12 75-3-11,-13-81 0 19,13 81 0-19,-23-75 2 0,23 75-2 0,-22-74 1 0,22 74-1 0,-22-73 0 14,22 73 0-14,-22-70 1 0,22 70-1 0,-16-63 0 16,16 63 0-16,-18-57 0 0,18 57 0 0,-7-60 0 17,7 60 0-17,-7-52 1 0,7 52-1 0,-3-50 0 14,3 50 0-14,0-53 0 0,0 53 0 1,0-55 0 14,0 55 0-15,0-58 1 0,0 58-1 0,0-64 0 14,0 64 0-13,0-69 0-1,0 69 0 0,0-66 1 14,0 66-1-14,0-66 0 0,0 66 0 0,0-68 0 22,0 68 0-22,0-54 0 0,0 54 0 0,0-52 0 0,0 52 0 0,0-35 0 13,0 35 0-13,0-27 0 1,0 27 0-1,0-21 0 11,0 21 0-11,0-16 0 18,0 16 0-18,0-15 0 0,0 15 0 0,0-7 0 0,0 7 0 0,0-4 0 17,0 4 0-17,0-3 1 0,0 3-1 0,0 0 0 16,0 0 0-15,0 0 0-1,0 0 0 0,0 0-12 13,0 0 12-13,0 0-71 0,0 0 71 0,0 18-171 16,0-18 171-16,0 27-242 0,0-27 242 0,0 35-500 14,0-35 500-14</inkml:trace>
    </iact:actionData>
  </iact:action>
  <iact:action type="add" startTime="23656">
    <iact:property name="dataType"/>
    <iact:actionData xml:id="d2">
      <inkml:trace xmlns:inkml="http://www.w3.org/2003/InkML" xml:id="stk2" contextRef="#ctx0" brushRef="#br0">29140 8992 539 0,'0'0'0'0,"0"0"358"0,0 0-358 0,0 0 187 0,0 0-187 0,0 0 121 3,0 0-121-3,0 0 100 10,0 0-100-10,0 0 90 12,0 0-90-12,201 216 80 0,-201-216-80 0,50 78 75 16,-50-78-75-16,49 80 53 0,-49-80-53 0,58 82 40 17,-58-82-40-17,51 80 32 0,-51-80-32 0,48 81 35 14,-48-81-35-14,48 78 32 0,-48-78-32 0,41 76 18 16,-41-76-18-16,32 71 16 0,-32-71-16 0,26 69 17 21,-26-69-17-21,19 66 11 0,-19-66-11 0,10 63 9 0,-10-63-9 0,0 63 9 14,0-63-9-14,0 51 4 0,0-51-4 0,0 56 5 16,0-56-5-16,0 48 1 0,0-48-1 0,-10 39 3 16,10-39-3-16,-41 48 0 0,41-48 0 0,-51 41 0 16,51-41 0-16,-67 40 0 0,67-40 0 0,-85 38 1 12,85-38-1-12,-92 25 0 0,92-25 0 0,-99 22 1 16,99-22-1-16,-99 19 1 0,99-19-1 0,-94 14 0 15,94-14 0-15,-82 15-1 0,82-15 1 0,-73 19-2 15,73-19 2-15,-60 14-3 0,60-14 3 0,-48 15-1 16,48-15 1-16,-43 11-1 0,43-11 1 0,-23 7 0 15,23-7 0-15,-14 4 1 0,14-4-1 0,-12 3 0 16,12-3 0-16,-3 0 0 0,3 0 0 0,-4 0 1 21,4 0-1-21,0 0 0 0,0 0 0 0,-3 0 1 0,3 0-1 0,0 0 0 9,0 0 0-9,0 0 1 21,0 0-1-21,0 0 0 0,0 0 0 0,0 0 0 0,0 0 0 0,0 0 0 14,0 0 0-14,0 0 0 0,0 0 0 0,0 0 0 14,0 0 0-14,10-14 0 0,-10 14 0 0,41-37 1 16,-41 37-1-16,51-44 1 0,-51 44-1 0,55-45 0 15,-55 45 0-15,56-48 1 0,-56 48-1 0,44-40 2 15,-44 40-2-15,33-33 0 0,-33 33 0 0,29-26 1 16,-29 26-1-16,15-15 1 0,-15 15-1 0,7-2 0 15,-7 2 0-15,0-4 0 0,0 4 0 0,0 0 0 15,0 0 0-15,0 0 0 0,0 0 0 0,0 0 2 16,0 0-2-16,-19 4 12 0,19-4-12 0,-56 40 1 16,56-40-1-16,-68 43 3 0,68-43-3 0,-70 48 2 15,70-48-2-15,-75 49 1 1,75-49-1-1,-65 43 1 18,65-43-1-18,-63 39 0 0,63-39 0 0,-52 35 0 0,52-35 0 0,-41 26 0 16,41-26 0-16,-27 22 1 0,27-22-1 0,-19 16 6 17,19-16-6-17,-10 2 12 0,10-2-12 0,-2 7 35 12,2-7-35-12,0 15 47 0,0-15-47 0,9 24 58 17,-9-24-58-17,56 27 25 0,-56-27-25 0,91 35 0 14,-91-35 0-14,95 28 0 0,-95-28 0 0,103 26 0 15,-103-26 0-14,102 22 0-1,-102-22 0 0,97 15 0 14,-97-15 0-14,77 8 0 0,-77-8 0 0,58 6 0 16,-58-6 0-16,34 0 0 0,-34 0 0 0,14 4 0 15,-14-4 0-15,12 0 0 0,-12 0 0 0,0 0 0 16,0 0 0-16,0 0 0 1,0 0 0-1,0 4 0 14,0-4 0-14,0 0 0 0,0 0 0 0,0 0 0 20,0 0 0-20,0 0 0 0,0 0 0 0,-36 0-90 0,36 0 90 0,-49 11-234 14,49-11 234-14,-29 8-357 0,29-8 357 0,-30 14-784 19,30-14 784-18</inkml:trace>
    </iact:actionData>
  </iact:action>
  <iact:action type="add" startTime="33770">
    <iact:property name="dataType"/>
    <iact:actionData xml:id="d3">
      <inkml:trace xmlns:inkml="http://www.w3.org/2003/InkML" xml:id="stk3" contextRef="#ctx0" brushRef="#br0">28700 17832 795 0,'0'0'0'1,"0"0"213"-1,0 0-213 0,0 0 155 0,0 0-155 0,0 0 129 0,0 0-129 0,244-57 105 9,-244 57-105-9,123-24 127 13,-123 24-127-13,146-33 70 0,-146 33-70 0,159-40 15 16,-159 40-15-16,181-51 7 0,-181 51-7 0,191-48 7 15,-191 48-7-15,203-56 9 0,-203 56-9 0,205-41 3 14,-205 41-3-14,184-29 0 0,-184 29 0 0,155-21-2 18,-155 21 2-18,113-8-15 0,-113 8 15 0,75-8 0 21,-75 8 0-21,39-2 4 0,-39 2-4 0,19-9 1 0,-19 9-1 0,0 0 1 8,0 0-1-8,0-14 0 15,0 14 0-15,-10-19-3 0,10 19 3 0,-85-39-20 21,85 39 20-21,-137-66-25 0,137 66 25 0,-188-90-8 0,188 90 8 0,-220-99 0 14,220 99 0-14,-225-96 5 0,225 96-5 0,-227-91 38 18,227 91-38-18,-222-82 36 0,222 82-36 0,-210-65 11 12,210 65-11-12,-189-60 41 0,189 60-41 0,-167-48 19 18,167 48-19-18,-116-24 14 0,116 24-14 0,-67-16 7 13,67 16-7-13,-36-8 8 0,36 8-8 0,-5 0 1 15,5 0-1-15,0 0 6 0,0 0-6 0,0 0 9 17,0 0-9-17,74 57 21 0,-74-57-21 0,116 99 28 13,-116-99-28-13,163 147 27 0,-163-147-27 0,173 165 2 16,-173-165-2-16,165 180 0 0,-165-180 0 0,149 196-3 14,-149-196 3-14,128 187-17 0,-128-187 17 0,114 180-24 22,-114-180 24-22,92 158-11 0,-92-158 11 0,77 137-21 0,-77-137 21 0,58 114-28 12,-58-114 28-12,44 84-15 20,-44-84 15-20,31 59-20 0,-31-59 20 0,20 40-19 0,-20-40 19 0,12 24-10 12,-12-24 10-12,7 6-10 0,-7-6 10 0,4 3-8 18,-4-3 8-18,0 0-5 0,0 0 5 0,0 0-3 14,0 0 3-14,0 0-4 0,0 0 4 0,0-9-7 14,0 9 7-14,5-90-6 0,-5 90 6 0,0-147-14 16,0 147 14-16,3-199-2 0,-3 199 2 0,0-246 0 15,0 246 0-15,0-261 2 0,0 261-2 0,0-280 5 15,0 280-5-15,0-268 6 0,0 268-6 0,0-264 4 16,0 264-4-16,0-244 6 0,0 244-6 0,0-206 1 17,0 206-1-17,0-158 2 0,0 158-2 0,0-104 6 14,0 104-6-14,0-51 2 0,0 51-2 0,0-15 3 21,0 15-3-21,0 0 3 0,0 0-3 1,0 0 2-1,0 0-2 0,-24 9 7 13,24-9-7-13,-39 72 4 0,39-72-4 0,-55 118 1 16,55-118-1-16,-73 151 23 0,73-151-23 0,-82 173 12 13,82-173-12-13,-83 176 2 0,83-176-2 0,-89 180 4 14,89-180-4-14,-97 180 2 0,97-180-2 0,-99 181 2 19,99-181-2-19,-94 169 16 0,94-169-16 0,-89 148 10 12,89-148-10-12,-85 107 3 0,85-107-3 0,-74 88 5 18,74-88-5-18,-66 66 1 0,66-66-1 0,-48 51 2 13,48-51-2-13,-32 33 1 0,32-33-1 0,-24 24-1 16,24-24 1-16,-7 17-1 0,7-17 1 0,-7 7-1 15,7-7 1-15,0 0 0 0,0 0 0 0,0 0 0 16,0 0 0-16,0 0-1 0,0 0 1 0,0 0-2 15,0 0 2-15,0 0-10 0,0 0 10 0,-3 0-16 21,3 0 16-21,-4 0-22 0,4 0 22 0,-15 9-31 0,15-9 31 0,-10 17-31 14,10-17 31-14,-4 16-216 0,4-16 216 0,-3 14-575 16,3-14 575-16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3T20:12:12.9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504">
    <iact:property name="dataType"/>
    <iact:actionData xml:id="d0">
      <inkml:trace xmlns:inkml="http://www.w3.org/2003/InkML" xml:id="stk0" contextRef="#ctx0" brushRef="#br0">15065 16489 489 0,'0'0'0'2,"0"0"309"-2,0 0-309 0,0 0 104 0,0 0-104 0,0 0 130 0,0 0-130 0,0 0 73 0,0 0-73 0,0 0 49 0,0 0-49 0,0 0 72 0,0 0-72 0,0 0 81 10,0 0-81-10,0 0 101 12,0 0-101-12,0 0 97 0,0 0-97 0,0 0 81 15,0 0-81-15,0 0 70 0,0 0-70 0,0 0 46 16,0 0-46-16,0 15 33 0,0-15-33 0,0 18 28 15,0-18-28-15,6 26 17 0,-6-26-17 0,7 31 14 17,-7-31-14-17,7 24 26 0,-7-24-26 0,9 26 23 20,-9-26-23-20,8 25 14 0,-8-25-14 0,14 30 9 0,-14-30-9 0,7 27 6 10,-7-27-6-10,15 21 3 20,-15-21-3-20,14 27 3 0,-14-27-3 0,18 25 2 0,-18-25-2 0,17 18 3 16,-17-18-3-16,28 23 1 0,-28-23-1 0,22 17 1 14,-22-17-1-14,26 23 1 0,-26-23-1 0,29 15 0 16,-29-15 0-16,29 18 0 0,-29-18 0 0,30 10 0 15,-30-10 0-15,29 8-1 0,-29-8 1 0,36 8-1 16,-36-8 1-15,31 7 0-1,-31-7 0 0,29 8-3 12,-29-8 3-12,29 0 0 0,-29 0 0 1,24 0-2 14,-24 0 2-15,36 0-1 0,-36 0 1 0,29 0-3 23,-29 0 3-23,27 0-2 0,-27 0 2 0,31-8-2 0,-31 8 2 0,30-23-1 8,-30 23 1-8,24-17-1 21,-24 17 1-21,24-26-1 0,-24 26 1 1,22-25 0-1,-22 25 0 0,17-31-1 12,-17 31 1-12,19-25-3 0,-19 25 3 0,17-33 0 16,-17 33 0-16,21-40-1 0,-21 40 1 0,13-33-1 15,-13 33 1-15,16-42-1 0,-16 42 1 0,10-33 0 16,-10 33 0-16,12-33-3 0,-12 33 3 0,7-33-2 14,-7 33 2-14,6-33-5 0,-6 33 5 0,9-33-10 16,-9 33 10-16,3-26-12 0,-3 26 12 0,4-22-17 14,-4 22 17-14,0-22-18 0,0 22 18 0,0-17-8 16,0 17 8-16,3-12-5 0,-3 12 5 0,0-7-3 16,0 7 3-16,0-5-2 0,0 5 2 0,0-3-2 14,0 3 2-14,0-7 0 0,0 7 0 0,0-11 0 22,0 11 0-22,0-12-2 0,0 12 2 0,0-3-6 0,0 3 6 0,0-7-7 16,0 7 7-16,0 0-7 0,0 0 7 0,0 0-1 14,0 0 1-14,0 0 0 0,0 0 0 0,0 0 0 16,0 0 0-16,0 0 1 0,0 0-1 0,0 0 2 14,0 0-2-14,0 0 1 0,0 0-1 0,0 0 1 17,0 0-1-17,0 0 2 0,0 0-2 0,0 22 7 13,0-22-7-13,-19 36 2 0,19-36-2 0,-25 48 2 16,25-48-2-16,-21 42 0 0,21-42 0 0,-18 42 0 14,18-42 0-14,-23 39 1 0,23-39-1 0,-18 33 0 16,18-33 0-16,-19 24 0 0,19-24 0 0,-10 11 0 15,10-11 0-15,-4 7-1 0,4-7 1 0,0 0 0 15,0 0 0-15,0 0 0 0,0 0 0 0,0 0 0 15,0 0 0-14,0 0-2-1,0 0 2 0,0 0-12 17,0 0 12-17,0-3-8 0,0 3 8 0,0-37 0 19,0 37 0-19,17-44-1 0,-17 44 1 0,23-48-2 0,-23 48 2 0,22-44 0 14,-22 44 0-14,18-44-1 0,-18 44 1 0,23-36-2 16,-23 36 2-16,18-33 0 0,-18 33 0 0,17-26-1 13,-17 26 1-13,12-15 0 0,-12 15 0 0,7-7 0 16,-7 7 0-16,0-8 0 0,0 8 0 0,5 0 0 16,-5 0 0-16,0 0 0 0,0 0 0 0,4 0 1 15,-4 0-1-15,0 0 2 0,0 0-2 0,1 0 4 15,-1 0-4-15,7 0 3 0,-7 0-3 0,14 0 14 16,-14 0-14-16,17 8 14 0,-17-8-14 0,26 25 4 14,-26-25-4-14,22 33 10 0,-22-33-10 0,25 30 10 16,-25-30-10-15,23 29 20-1,-23-29-20 0,18 31 9 20,-18-31-9-20,16 17 1 0,-16-17-1 0,17 16 1 0,-17-16-1 0,15 9 0 15,-15-9 0-15,15 12-3 0,-15-12 3 0,19 12-11 14,-19-12 11-14,14 15-45 1,-14-15 45-1,8 6-104 16,-8-6 104-16,0 3-266 0,0-3 266 0,0 9-501 14,0-9 501-14</inkml:trace>
    </iact:actionData>
  </iact:action>
  <iact:action type="add" startTime="16013">
    <iact:property name="dataType"/>
    <iact:actionData xml:id="d1">
      <inkml:trace xmlns:inkml="http://www.w3.org/2003/InkML" xml:id="stk1" contextRef="#ctx0" brushRef="#br0">14942 16761 455 0,'0'0'0'1,"0"0"163"-1,0 0-163 0,0 0 160 0,0 0-160 0,0 0 110 14,0 0-110-14,0 0 63 0,0 0-63 0,0 0 73 15,0 0-73-15,0 0 86 0,0 0-86 0,0 0 72 16,0 0-72-16,-24 48 63 0,24-48-63 0,0 0 31 22,0 0-31-22,0 0 16 0,0 0-16 0,0 0 10 0,0 0-10 0,0 0 4 9,0 0-4-9,0-7 0 20,0 7 0-20,7-18 2 0,-7 18-2 0,7-19 1 0,-7 19-1 1,10-21 0 14,-10 21 0-15,12-33 1 0,-12 33-1 1,13-27 1 12,-13 27-1-13,12-33 2 0,-12 33-2 1,7-33 4 14,-7 33-4-15,10-30 0 0,-10 30 0 0,7-18 2 14,-7 18-2-14,7-15 2 0,-7 15-2 0,10-9 14 17,-10 9-14-17,7-9 30 0,-7 9-30 0,7-18 38 13,-7 18-38-13,12-15 31 0,-12 15-31 0,10-18 21 17,-10 18-21-17,12-12 27 0,-12 12-27 0,10-9 17 14,-10 9-17-14,11-9 19 0,-11 9-19 0,6 0 27 16,-6 0-27-16,12-7 29 0,-12 7-29 0,12-4 29 14,-12 4-29-14,10 0 38 0,-10 0-38 0,12 0 42 17,-12 0-42-17,14 0 35 0,-14 0-35 0,15 0 28 20,-15 0-28-20,16 0 18 0,-16 0-18 0,10 0 18 0,-10 0-18 0,15 26 15 14,-15-26-15-14,19 27 14 0,-19-27-14 0,14 24 12 17,-14-24-12-17,22 42 20 0,-22-42-20 0,15 29 7 14,-15-29-7-14,14 28 9 0,-14-28-9 0,12 24 1 16,-12-24-1-16,2 6 4 0,-2-6-4 0,5 3 0 14,-5-3 0-14,0 0 0 0,0 0 0 0,1 0-2 16,-1 0 2-16,11 0-24 0,-11 0 24 0,7-25-119 14,-7 25 119-14,3-33-257 0,-3 33 257 0,0-48-437 16,0 48 437-16</inkml:trace>
    </iact:actionData>
  </iact:action>
  <iact:action type="add" startTime="17289">
    <iact:property name="dataType"/>
    <iact:actionData xml:id="d2">
      <inkml:trace xmlns:inkml="http://www.w3.org/2003/InkML" xml:id="stk2" contextRef="#ctx0" brushRef="#br0">21335 16398 187 0,'0'0'0'2,"0"0"440"-2,0 0-440 0,0 0 156 0,0 0-156 0,0 0 185 3,0 0-185-3,0 0 152 16,0 0-152-16,0 0 85 0,0 0-85 0,0 0 104 16,0 0-104-16,-225 18 113 0,225-18-113 0,-84 7 52 14,84-7-52-13,-73 9 28-1,73-9-28 0,-63 2 6 14,63-2-6-14,-50 4 2 0,50-4-2 0,-35 0 0 16,35 0 0-16,-24 3-18 0,24-3 18 0,-9 0-107 17,9 0 107-17,0 0-191 0,0 0 191 0,0 0-395 14,0 0 395-14,22-3-488 0,-22 3 488 0</inkml:trace>
    </iact:actionData>
  </iact:action>
  <iact:action type="add" startTime="17728">
    <iact:property name="dataType"/>
    <iact:actionData xml:id="d3">
      <inkml:trace xmlns:inkml="http://www.w3.org/2003/InkML" xml:id="stk3" contextRef="#ctx0" brushRef="#br0">22258 16432 446 0,'0'0'0'0,"0"0"283"0,0 0-283 0,0 0 173 3,0 0-173-3,-238 0 172 16,238 0-172-16,-96 0 93 0,96 0-93 0,-89 0 64 15,89 0-64-15,-78 13 43 1,78-13-43-1,-58 11 15 14,58-11-15-13,-48 15 2-1,48-15-2 0,-32 3 3 20,32-3-3-20,-19 12 0 0,19-12 0 0,-21 12-21 0,21-12 21 0,0 0-126 15,0 0 126-15,0 6-316 0,0-6 316 0</inkml:trace>
    </iact:actionData>
  </iact:action>
  <iact:action type="add" startTime="18747">
    <iact:property name="dataType"/>
    <iact:actionData xml:id="d4">
      <inkml:trace xmlns:inkml="http://www.w3.org/2003/InkML" xml:id="stk4" contextRef="#ctx0" brushRef="#br0">18994 15761 223 0,'0'0'0'1,"0"0"181"-1,0 0-181 0,0 0 113 0,0 0-113 0,0 0 100 17,0 0-100-17,0 0 110 0,0 0-110 0,0 0 89 0,0 0-89 0,0 0 63 16,0 0-63-16,0 0 61 0,0 0-61 0,46-103 59 16,-46 103-59-16,-54-14 64 0,54 14-64 0,-89-8 42 13,89 8-42-13,-116 0 68 0,116 0-68 0,-135 0 51 17,135 0-51-17,-143 22 29 0,143-22-29 0,-140 62 22 14,140-62-22-14,-128 81 15 0,128-81-15 0,-104 92 11 15,104-92-11-15,-77 103 8 0,77-103-8 0,-48 108 10 16,48-108-10-16,-10 121 11 0,10-121-11 0,0 135 5 15,0-135-5-15,58 144 4 0,-58-144-4 0,114 147 11 21,-114-147-11-21,144 125 16 0,-144-125-16 0,164 104 30 0,-164-104-30 0,186 73 7 14,-186-73-7-14,194 36 1 0,-194-36-1 0,188 8 17 17,-188-8-17-17,169 0 1 0,-169 0-1 0,140-58 2 14,-140 58-2-14,107-122 0 0,-107 122 0 0,80-172 1 16,-80 172-1-16,51-207-1 0,-51 207 1 0,26-218-1 14,-26 218 1-14,0-206-3 0,0 206 3 0,-22-180-2 16,22 180 2-16,-87-150-7 0,87 150 7 0,-123-119-56 13,123 119 56-13,-143-87-62 0,143 87 62 0,-74 0-155 17,74 0 155-17,-65 0-310 0,65 0 310 0</inkml:trace>
    </iact:actionData>
  </iact:action>
  <iact:action type="add" startTime="23732">
    <iact:property name="dataType"/>
    <iact:actionData xml:id="d5">
      <inkml:trace xmlns:inkml="http://www.w3.org/2003/InkML" xml:id="stk5" contextRef="#ctx0" brushRef="#br0">3073 17240 397 0,'0'0'0'0,"0"0"313"0,0 0-313 0,0 0 94 0,0 0-94 0,0 0 140 0,0 0-140 0,0 0 110 16,0 0-110-16,0 0 62 0,0 0-62 0,0 0 97 16,0 0-97-15,0 0 72-1,0 0-72 0,0 0 77 14,0 0-77-14,0 213 88 0,0-213-88 0,0 37 63 15,0-37-63-14,0 37 56-1,0-37-56 0,3 36 56 14,-3-36-56-14,15 49 33 0,-15-49-33 0,23 48 34 16,-23-48-34-16,25 43 23 0,-25-43-23 0,36 48 27 15,-36-48-27-15,39 42 15 0,-39-42-15 0,46 39 29 16,-46-39-29-16,46 42 12 0,-46-42-12 0,53 33 12 16,-53-33-12-16,52 39 5 0,-52-39-5 0,56 33 1 17,-56-33-1-17,53 26 0 0,-53-26 0 0,59 16 0 2,-59-16 0-2,62 17 0 16,-62-17 0-16,68 0 0 0,-68 0 0 0,62 8-1 13,-62-8 1-13,59 0 0 0,-59 0 0 0,55 0 0 17,-55 0 0-17,51 0 0 0,-51 0 0 0,48 0 0 14,-48 0 0-14,44-19-2 0,-44 19 2 0,41-37-1 15,-41 37 1-15,41-35-3 0,-41 35 3 0,36-48-1 15,-36 48 1-15,38-42-2 0,-38 42 2 0,35-55 0 16,-35 55 0-16,38-50-2 0,-38 50 2 0,29-49 0 21,-29 49 0-21,29-44-2 0,-29 44 2 0,22-48-3 0,-22 48 3 0,19-40-1 10,-19 40 1-10,15-41-2 20,-15 41 2-20,10-44-9 0,-10 44 9 0,12-37-13 0,-12 37 13 0,7-25-7 11,-7 25 7-11,4-27-13 20,-4 27 13-20,0-14-8 0,0 14 8 0,0-8-10 0,0 8 10 0,0 0-8 13,0 0 8-13,0 0-4 0,0 0 4 0,0 0-4 17,0 0 4-17,0 0-2 0,0 0 2 0,0 0 0 14,0 0 0-14,0 0 1 0,0 0-1 0,0 0 0 16,0 0 0-16,0 0-1 0,0 0 1 0,0 0 0 15,0 0 0-15,-14 0 0 0,14 0 0 0,-46 22 3 14,46-22-3-14,-50 34 2 0,50-34-2 0,-52 41 2 16,52-41-2-16,-48 40 0 0,48-40 0 0,-48 33 1 15,48-33-1-15,-44 26 0 0,44-26 0 0,-33 17 0 16,33-17 0-16,-19 16 0 0,19-16 0 0,-12 7 0 16,12-7 0-16,0 0 0 0,0 0 0 0,0 0 0 15,0 0 0-15,0 0 0 0,0 0 0 0,0 0 1 21,0 0-1-21,31-7 0 0,-31 7 0 0,48-41-1 0,-48 41 1 0,49-44-1 11,-49 44 1-11,57-47-3 18,-57 47 3-18,49-60 0 0,-49 60 0 0,43-48 0 0,-43 48 0 0,36-55 0 15,-36 55 0-15,30-33-1 0,-30 33 1 0,23-26-1 15,-23 26 1-15,15-18 0 0,-15 18 0 0,7-6 0 16,-7 6 0-16,3 0 1 0,-3 0-1 0,0 0 2 15,0 0-2-15,0 0 4 0,0 0-4 0,0 0 9 15,0 0-9-15,7 24 27 0,-7-24-27 0,12 48 2 17,-12-48-2-17,15 60 1 0,-15-60-1 0,14 66 20 13,-14-66-20-13,19 62 10 0,-19-62-10 0,15 59 17 16,-15-59-17-16,14 48 13 0,-14-48-13 0,10 36 3 21,-10-36-3-21,15 23 1 0,-15-23-1 0,12 7 0 0,-12-7 0 0,7 0-1 13,-7 0 1-12,2 0-25-1,-2 0 25 0,0 0-60 16,0 0 60-16,0 0-147 0,0 0 147 0,-9-15-310 14,9 15 310-14,-34-22-511 0,34 22 511 0</inkml:trace>
    </iact:actionData>
  </iact:action>
  <iact:action type="add" startTime="25252">
    <iact:property name="dataType"/>
    <iact:actionData xml:id="d6">
      <inkml:trace xmlns:inkml="http://www.w3.org/2003/InkML" xml:id="stk6" contextRef="#ctx0" brushRef="#br0">2800 17604 457 0,'0'0'0'0,"0"0"118"0,0 0-118 0,0 0 177 10,0 0-177-10,0 0 116 0,0 0-116 0,0 0 133 16,0 0-133-16,0 0 104 0,0 0-104 0,0 0 77 17,0 0-77-17,0 0 88 0,0 0-88 0,-22 114 55 14,22-114-55-14,-4 15 51 1,4-15-51-1,-3 3 58 20,3-3-58-20,0 0 59 0,0 0-59 0,0 0 38 0,0 0-38 0,0 0 42 10,0 0-42-10,0 0 28 16,0 0-28-16,7-25 13 0,-7 25-13 0,30-44 1 15,-30 44-1-15,36-66 5 0,-36 66-5 0,34-74 0 19,-34 74 0-19,36-78 3 0,-36 78-3 0,38-83 3 0,-38 83-3 0,35-90 3 17,-35 90-3-17,38-73 6 0,-38 73-6 0,29-50 6 13,-29 50-6-13,19-42 6 0,-19 42-6 0,10-18 15 16,-10 18-15-16,3-6 23 0,-3 6-23 1,5 0 15 12,-5 0-15-13,0 0 39 0,0 0-39 0,0 0 33 16,0 0-33-16,4 0 34 0,-4 0-34 0,10 0 56 15,-10 0-56-15,22 6 44 0,-22-6-44 0,26 36 10 16,-26-36-10-16,25 41 26 0,-25-41-26 0,35 49 12 21,-35-49-12-21,29 33 10 0,-29-33-10 0,25 32 6 0,-25-32-6 0,26 18 1 11,-26-18-1-11,13 15 0 14,-13-15 0-13,16 16 1-1,-16-16-1 0,13 6 0 15,-13-6 0-15,14 0-8 0,-14 0 8 0,14 8-30 19,-14-8 30-19,12 3-48 0,-12-3 48 0,10 0-96 0,-10 0 96 0,7 0-163 14,-7 0 163-14,0 0-246 0,0 0 246 0,0 0-497 17,0 0 497-17</inkml:trace>
    </iact:actionData>
  </iact:action>
  <iact:action type="add" startTime="26357">
    <iact:property name="dataType"/>
    <iact:actionData xml:id="d7">
      <inkml:trace xmlns:inkml="http://www.w3.org/2003/InkML" xml:id="stk7" contextRef="#ctx0" brushRef="#br0">8755 17195 286 0,'0'0'0'1,"0"0"602"-1,0 0-602 0,0 0 172 0,0 0-172 0,0 0 180 14,0 0-180-13,0 0 141-1,0 0-141 0,0 0 155 15,0 0-155-14,0 0 142-1,0 0-142 0,-294 0 98 15,294 0-98-15,-133 24 61 0,133-24-61 0,-131 21 38 14,131-21-38-13,-115 29 16-1,115-29-16 0,-95 31 5 15,95-31-5-15,-73 17 3 0,73-17-3 0,-45 16 0 16,45-16 0-16,-29 10-1 0,29-10 1 0,-12 4-1 20,12-4 1-20,0 0-23 0,0 0 23 0,0 0-71 0,0 0 71 0,24 0-93 16,-24 0 93-16,56 0-121 0,-56 0 121 0,64 0-232 14,-64 0 232-14,25 0-267 0,-25 0 267 0,19 0-852 17,-19 0 852-17</inkml:trace>
    </iact:actionData>
  </iact:action>
  <iact:action type="add" startTime="27049">
    <iact:property name="dataType"/>
    <iact:actionData xml:id="d8">
      <inkml:trace xmlns:inkml="http://www.w3.org/2003/InkML" xml:id="stk8" contextRef="#ctx0" brushRef="#br0">10260 17159 491 0,'0'0'0'1,"0"0"254"-1,0 0-254 0,0 0 216 0,0 0-216 0,0 0 141 0,0 0-141 0,0 0 81 9,0 0-81-9,-210 81 85 19,210-81-85-19,-128 29 95 1,128-29-95-1,-132 31 63 0,132-31-63 0,-116 17 44 13,116-17-44-13,-99 22 18 0,99-22-18 0,-83 8 4 16,83-8-4-16,-67 10 0 0,67-10 0 0,-44 0-4 14,44 0 4-13,-31 0-81-1,31 0 81 0,-10 0-146 16,10 0 146-16,0 0-303 0,0 0 303 0,0 0-609 16,0 0 609-16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3T19:25:44.7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5001">
    <iact:property name="dataType"/>
    <iact:actionData xml:id="d0">
      <inkml:trace xmlns:inkml="http://www.w3.org/2003/InkML" xml:id="stk0" contextRef="#ctx0" brushRef="#br0">25400 14554 127 0,'0'0'0'1,"0"0"317"-1,0 0-317 0,0 0 76 0,0 0-76 0,0 0 129 0,0 0-129 0,0 0 88 0,0 0-88 0,0 0 57 0,0 0-57 0,0 0 59 0,0 0-59 0,0 0 60 0,0 0-60 0,0 0 60 0,0 0-60 0,0 0 58 0,0 0-58 0,3 0 39 0,-3 0-39 0,12 3 43 0,-12-3-43 0,10 12 44 0,-10-12-44 0,11 18 28 0,-11-18-28 0,13 11 29 0,-13-11-29 0,17 22 28 0,-17-22-28 0,19 15 12 1,-19-15-12-1,17 18 5 0,-17-18-5 0,19 18 21 0,-19-18-21 0,25 24 9 0,-25-24-9 0,24 21 37 0,-24-21-37 0,33 27 11 0,-33-27-11 0,36 28 2 0,-36-28-2 0,34 29 9 0,-34-29-9 0,29 26 5 4,-29-26-5-4,32 30 5 18,-32-30-5-18,31 29 11 0,-31-29-11 0,25 33 8 23,-25-33-8-23,29 33 6 3,-29-33-6 0,26 38 17 1,-26-38-17-3,26 33 3 2,-26-33-3-1,29 36 18 0,-29-36-18-1,25 37 7 11,-25-37-7-10,22 42 4-1,-22-42-4 0,26 39 2 1,-26-39-2-2,26 41 6 8,-26-41-6-8,22 40 5 7,-22-40-5-6,31 41 2 13,-31-41-2-14,25 43 1 0,-25-43-1 0,26 44 2 17,-26-44-2-17,32 41 0 0,-32-41 0 0,34 44 0 13,-34-44 0-12,33 45 1 0,-33-45-1-1,36 48 0 14,-36-48 0-11,29 40 1 0,-29-40-1 0,37 41 0 2,-37-41 0 13,31 35 2-16,-31-35-2 2,24 34 4-3,-24-34-4 0,27 30 1 0,-27-30-1 1,19 25 6 0,-19-25-6-1,17 26 4 2,-17-26-4 0,19 31 11 0,-19-31-11 13,17 33 2-14,-17-33-2 1,20 33 2-1,-20-33-2 1,14 24 3 1,-14-24-3 0,12 26 1-2,-12-26-1-1,7 25 1 13,-7-25-1-13,6 24 0 2,-6-24 0-1,9 21 1 1,-9-21-1 0,7 27 0-1,-7-27 0 0,7 17 1-1,-7-17-1 10,8 26 0-9,-8-26 0-1,10 29 1 0,-10-29-1 2,12 27 0-1,-12-27 0-1,9 21 0 13,-9-21 0-13,13 22 1 0,-13-22-1-1,11 23 0 12,-11-23 0-9,12 22 0-1,-12-22 0-1,6 26-1 1,-6-26 1 0,7 10-1 11,-7-10 1-12,4 7 0 0,-4-7 0 0,0 0 1 0,0 0-1 0,0 0 1 28,0 0-1-26,0 0 0 2,0 0 0-2,0 0-2 0,0 0 2 2,0 0-2-3,0 0 2 1,0 0-1-1,0 0 1 1,0 0-4 0,0 0 4 0,0 0-2-1,0 0 2 2,0 0-4 17,0 0 4-17,0 0-4 0,0 0 4 0,-7-7 0 2,7 7 0-3,-26-18 0 1,26 18 0-2,-29-33-2 0,29 33 2 0,-30-33 0 8,30 33 0-8,-29-33-4 0,29 33 4 0,-26-40 0 0,26 40 0 0,-29-42-6 0,29 42 6 0,-26-24-9-1,26 24 9 1,-18-27-3 0,18 27 3 0,-19-15 0-1,19 15 0 0,-7-6-2 1,7 6 2-1,-7 0 0 0,7 0 0 1,0 0 0 4,0 0 0-5,0 0 0 4,0 0 0-5,0 0 1 27,0 0-1-26,0 0 0 1,0 0 0 0,0 0 2 1,0 0-2-1,0 0 4 0,0 0-4 0,0 6 4-1,0-6-4 0,0 42 0 0,0-42 0 7,4 39 1-7,-4-39-1 3,29 41 1 9,-29-41-1-13,29 44 1 0,-29-44-1 0,34 41 2 16,-34-41-2-11,32 48 1 0,-32-48-1 0,29 33 4-1,-29-33-4 0,26 33 2 18,-26-33-2-18,24 22 2-1,-24-22-2 0,20 18 8 1,-20-18-8-1,19 8 11 3,-19-8-11-1,7 7 1-2,-7-7-1 1,8 0 6 0,-8 0-6 1,0 0 7 25,0 0-7-26,0 0 2 0,0 0-2 0,0 0 0 1,0 0 0 2,4 0-1-3,-4 0 1 2,6 0-2-2,-6 0 2 0,12-15 0 1,-12 15 0-3,16-48 0 2,-16 48 0-1,20-66 1 0,-20 66-1 0,19-73 1 1,-19 73-1-1,14-74 0 2,-14 74 0-1,8-67 4 29,-8 67-4-26,7-55 3-1,-7 55-3-1,0-48 0 3,0 48 0 0,0-29 0-2,0 29 0 0,0-25 0-2,0 25 0 1,0-14 0-1,0 14 0-1,0-9 0 0,0 9 0 1,0 0-4 1,0 0 4 0,0 0-62 18,0 0 62-18,0 0-107-1,0 0 107 0,0 0-172 0,0 0 172-2,0 0-351 0,0 0 351-1</inkml:trace>
    </iact:actionData>
  </iact:action>
  <iact:action type="add" startTime="16921">
    <iact:property name="dataType"/>
    <iact:actionData xml:id="d1">
      <inkml:trace xmlns:inkml="http://www.w3.org/2003/InkML" xml:id="stk1" contextRef="#ctx0" brushRef="#br0">26152 14548 449 0,'0'0'0'19,"0"0"143"-19,0 0-143 3,0 0 152 0,0 0-152-1,0 0 101 1,0 0-101 0,0 0 34 0,0 0-34-2,0 0 58 0,0 0-58-1,0 0 51 1,0 0-51 0,0 0 44 0,0 0-44-1,-36 153 41 0,36-153-41 0,-13 48 39 0,13-48-39 1,-22 60 47-1,22-60-47 1,-28 66 41 0,28-66-41-1,-27 66 33 1,27-66-33-1,-27 73 22 0,27-73-22 0,-26 75 20 0,26-75-20 1,-17 66 9-1,17-66-9 0,-24 65 10 0,24-65-10 0,-20 55 15 0,20-55-15 0,-12 51 13 0,12-51-13 0,-17 48 10 0,17-48-10 0,-16 48 11 1,16-48-11-1,-15 44 9 0,15-44-9 0,-19 49 3 0,19-49-3 1,-17 48 6-1,17-48-6 1,-15 43 3-1,15-43-3 1,-17 33 0-1,17-33 0 0,-5 30 1 0,5-30-1 0,-7 15 2 0,7-15-2 0,-4 18 6 0,4-18-6 1,-8 11 10-1,8-11-10 0,-5 11 10 0,5-11-10 0,-7 19 12 0,7-19-12 0,-2 7 13 0,2-7-13 0,-5 11 5 0,5-11-5 0,-3 16 6 0,3-16-6 0,0 0 3 1,0 0-3-1,-4 6 1 0,4-6-1 0,-3 3 0 0,3-3 0 0,-4 8 1 0,4-8-1 1,-3 7 0-1,3-7 0 0,-3 15 0 0,3-15 0 0,0 0 0 0,0 0 0 0,0 3 1 1,0-3-1-1,0 0 0 0,0 0 0 0,0 0 0 0,0 0 0 0,-4 12 1 0,4-12-1 0,-8 27 0 1,8-27 0-1,-7 24-2 0,7-24 2 0,-12 33-1 0,12-33 1 0,-14 30-1 0,14-30 1 1,-8 27 0 0,8-27 0-1,-7 18 0 1,7-18 0-1,-5 6 0 0,5-6 0 1,0 0 0-1,0 0 0 0,-2 0 0 0,2 0 0 0,0 0 0 0,0 0 0 0,0 0 0 0,0 0 0 0,0 0 0 0,0 0 0 0,0 0-2 0,0 0 2 0,0 0-3 0,0 0 3 0,0 0-4 0,0 0 4 0,0 0-13 0,0 0 13 0,0 0-17 0,0 0 17 0,0 0-8 0,0 0 8 0,0 0 0 0,0 0 0 0,0 0 0 0,0 0 0 0,0 0-1 0,0 0 1 0,0 0 0 0,0 0 0 0,0 0-1 0,0 0 1 0,0 0-7 0,0 0 7 0,0 0-22 1,0 0 22-1,0 0-35 0,0 0 35 0,0 0-12 0,0 0 12 0,-3-22-4 0,3 22 4 0,0-17 0 0,0 17 0 0,0-24 0 0,0 24 0 0,0-7 0 0,0 7 0 0,0-2 1 0,0 2-1 0,0 0 0 0,0 0 0 0,0 0 0 0,0 0 0 0,0 0 1 0,0 0-1 0,0 0 0 0,0 0 0 0,0 0 1 0,0 0-1 0,0 0 1 0,0 0-1 0,0 0 0 0,0 0 0 0,0-16 0 0,0 16 0 0,0-17 0 0,0 17 0 0,0-31 2 0,0 31-2 0,0-33 5 0,0 33-5 0,0-29 1 0,0 29-1 0,0-21 1 0,0 21-1 0,0-20 0 0,0 20 0 0,0-7 1 0,0 7-1 0,0-4 0 0,0 4 0 0,0 0-1 0,0 0 1 0,0 0 0 8,0 0 0-8,0 0-5 21,0 0 5-21,0 0-20 0,0 0 20 0,0-3-35 0,0 3 35 0,0-8-36 11,0 8 36-11,0-8-12 26,0 8 12-24,3-3-3-1,-3 3 3 1,0 0-15-1,0 0 15-1,0-4-37 0,0 4 37 0,2 0-56 7,-2 0 56-7,5 0-141 10,-5 0 141-8,2 0-506 0,-2 0 506-1</inkml:trace>
    </iact:actionData>
  </iact:action>
  <iact:action type="remove" startTime="19757">
    <iact:property name="style" value="instant"/>
    <iact:actionData xml:id="d2" ref="#d1"/>
  </iact:action>
  <iact:action type="add" startTime="19815">
    <iact:property name="dataType" value="strokeEraser"/>
    <iact:actionData xml:id="d3">
      <inkml:trace xmlns:inkml="http://www.w3.org/2003/InkML" xml:id="stk2" contextRef="#ctx0" brushRef="#br1">37005 26675 777 0,'0'0'0'87,"0"0"125"-80,0 0-125 2,0 0 112 0,0 0-112-2,0 0 116 2,0 0-116 1,0 0 45 3,0 0-45-4,0 0 14 1,0 0-14 2,0 0 0-5,0 0 0-1,-4-15-15-1,4 15 15 3,-27 15-101-2,27-15 101 4,-10 3-313-1,10-3 313-3,-7 5-689-1,7-5 689 3</inkml:trace>
    </iact:actionData>
  </iact:action>
  <iact:action type="remove" startTime="20457">
    <iact:property name="style" value="instant"/>
    <iact:actionData xml:id="d4" ref="#d0"/>
  </iact:action>
  <iact:action type="add" startTime="20492">
    <iact:property name="dataType" value="strokeEraser"/>
    <iact:actionData xml:id="d5">
      <inkml:trace xmlns:inkml="http://www.w3.org/2003/InkML" xml:id="stk3" contextRef="#ctx0" brushRef="#br1">36882 27003 195 0,'0'0'0'62,"0"0"95"-57,0 0-95 1,0 0 56 4,0 0-56 3,0 0 134 3,0 0-134 0,0 0 118 0,0 0-118 2,0 0 110-2,0 0-110-2,0 0 81-2,0 0-81 3,0 0 55-7,-2 3-55 1,2-3 28 0,0 0-28-1,0 0 4-2,0 0-4 0,0 7 0 3,0-7 0-2,0 0-55-1,0 0 55 0,0 8-218-1,0-8 218 1</inkml:trace>
    </iact:actionData>
  </iact:action>
  <iact:action type="add" startTime="21165">
    <iact:property name="dataType" value="strokeEraser"/>
    <iact:actionData xml:id="d6">
      <inkml:trace xmlns:inkml="http://www.w3.org/2003/InkML" xml:id="stk4" contextRef="#ctx0" brushRef="#br1">36882 27003 522 0,'0'0'0'30,"-68"3"85"-30,68-3-85 7,0 0 85 0,0 0-85 1,0 0 81-1,0 0-81-1,0 0 21-3,0 0-21 3,0 0 0-2,0 0 0 0,0 0-13 0,0 0 13-1,0 0-167-1,0 0 167 0,0 0-510 0,0 0 510 0</inkml:trace>
    </iact:actionData>
  </iact:action>
  <iact:action type="add" startTime="21612">
    <iact:property name="dataType" value="strokeEraser"/>
    <iact:actionData xml:id="d7">
      <inkml:trace xmlns:inkml="http://www.w3.org/2003/InkML" xml:id="stk5" contextRef="#ctx0" brushRef="#br1">36858 26837 440 0,'0'0'0'0,"0"0"93"0,0 0-93 0,0 0 108 1,0 0-108-1,0 0 121 0,0 0-121 0,0 0 81 0,0 0-81 0,0 0 59 0,0 0-59 0,0 0 41 0,0 0-41 0,10-15 16 0,-10 15-16 0,0 0 3 0,0 0-3 0,0 0 0 0,0 0 0 0,0 0-101 0,0 0 101 0,0 4-358 0,0-4 358 0</inkml:trace>
    </iact:actionData>
  </iact:action>
  <iact:action type="add" startTime="21618">
    <iact:property name="dataType" value="strokeEraser"/>
    <iact:actionData xml:id="d8">
      <inkml:trace xmlns:inkml="http://www.w3.org/2003/InkML" xml:id="stk6" contextRef="#ctx0" brushRef="#br1">37102 27374 658 0,'0'0'0'0,"0"0"71"0,0 0-71 0,0 0 77 0,0 0-77 0,0 0 56 0,0 0-56 0,0 0 7 0,0 0-7 0,0 0 0 0,0 0 0 1,0 0-2-1,0 0 2 0,0 0-61 2,0 0 61-2,14-3-168 1,-14 3 168-1,0-5-297 0,0 5 297 0</inkml:trace>
    </iact:actionData>
  </iact:action>
  <iact:action type="add" startTime="27258">
    <iact:property name="dataType"/>
    <iact:actionData xml:id="d9">
      <inkml:trace xmlns:inkml="http://www.w3.org/2003/InkML" xml:id="stk7" contextRef="#ctx0" brushRef="#br0">25459 14712 535 0,'0'0'0'4,"0"0"171"-4,0 0-171 3,0 0 106-2,0 0-106 1,0 0 120 1,0 0-120 0,0 0 63-2,0 0-63 2,0 0 52-1,0 0-52-1,0 0 39 7,0 0-39-8,0 0 36 15,0 0-36-13,0 0 30 1,0 0-30 1,40 4 42 0,-40-4-42-1,15 18 14 2,-15-18-14-1,14 11 25-1,-14-11-25 1,18 16 26 1,-18-16-26-1,16 15 31 0,-16-15-31 0,19 18 27 1,-19-18-27-1,22 21 49 0,-22-21-49 1,22 29 16 0,-22-29-16-2,29 31 16-1,-29-31-16 6,26 40 29 0,-26-40-29 1,22 36 26-1,-22-36-26 1,19 38 11-1,-19-38-11 0,13 36 7 0,-13-36-7-2,12 37 13 2,-12-37-13 1,14 33 17-1,-14-33-17 0,12 27 10 617,-12-27-10-625,12 24 6 0,-12-24-6 0,20 26 30 1,-20-26-30-1,12 31 9 0,-12-31-9 0,17 33 5 0,-17-33-5 1,14 24 8-1,-14-24-8 0,17 30 3 0,-17-30-3 0,12 36 2 0,-12-36-2 1,17 38 6-1,-17-38-6 1,15 43 3 0,-15-43-3 0,14 42 2-1,-14-42-2 0,15 40 1 1,-15-40-1-1,19 26 13 0,-19-26-13 0,17 29 4 0,-17-29-4 1,19 29 15-1,-19-29-15 0,22 33 4 0,-22-33-4 0,22 38 0 0,-22-38 0 1,22 35 0-1,-22-35 0 0,19 31 0 0,-19-31 0 0,14 33 0 1,-14-33 0-1,15 22 1 0,-15-22-1 1,16 27 1-1,-16-27-1 1,13 24 1-1,-13-24-1 0,16 18 0 0,-16-18 0 0,10 24 0 0,-10-24 0 1,12 14 1-1,-12-14-1 0,8 19 0 0,-8-19 0 0,10 14 0 1,-10-14 0-1,11 19 2 0,-11-19-2 0,12 14 0 1,-12-14 0-1,6 7-2 0,-6-7 2 1,7 12 0-1,-7-12 0 0,4 6 1 0,-4-6-1 0,12 9 2 0,-12-9-2 0,10 18 1 0,-10-18-1 1,19 17 0-1,-19-17 0 0,15 22-2 0,-15-22 2 0,17 23 0 0,-17-23 0 0,19 29 0 1,-19-29 0-1,19 29 0 1,-19-29 0-1,22 42 1 1,-22-42-1-1,19 35-1 0,-19-35 1 0,17 33 1 1,-17-33-1-1,15 31 0 0,-15-31 0 0,7 25 0 0,-7-25 0 0,8 18 0 0,-8-18 0 0,7 23 0 0,-7-23 0 1,4 10 1-1,-4-10-1 0,6 12 0 0,-6-12 0 0,4 18 1 0,-4-18-1 0,12 11-1 1,-12-11 1-1,7 22 0 0,-7-22 0 0,8 11 0 0,-8-11 0 1,9 15 0-1,-9-15 0 0,5 16 1 0,-5-16-1 0,8 9 0 0,-8-9 0 0,4 15 0 0,-4-15 0 1,3 9 0-1,-3-9 0 0,4 9 0 0,-4-9 0 1,3 8 0 0,-3-8 0-1,3 7 0 1,-3-7 0-1,0 9 0 0,0-9 0 0,5 0 0 0,-5 0 0 1,0 0 0-1,0 0 0 0,0 0 0 1,0 0 0-1,0 0 0 0,0 0 0 0,0 0-1 0,0 0 1 0,0 0-4 0,0 0 4 1,0 0-3-1,0 0 3 0,0 0-4 0,0 0 4 0,0 0-7 0,0 0 7 0,0 0-1 0,0 0 1 0,-5-27 0 1,5 27 0-1,-17-26 0 1,17 26 0 0,-22-22 0-1,22 22 0 0,-27-25 0 1,27 25 0-1,-29-33 1 1,29 33-1-1,-26-26 0 0,26 26 0 0,-30-30 0 0,30 30 0 0,-24-18 0 0,24 18 0 1,-16-15 0-1,16 15 0 0,-10-11-2 0,10 11 2 0,-7 0-1 0,7 0 1 0,-5-4-1 0,5 4 1 0,0 0 0 0,0 0 0 0,0 0 1 0,0 0-1 0,0 0 1 0,0 0-1 0,0 0 2 0,0 0-2 1,0 0 1-1,0 0-1 0,0 0 3 0,0 0-3 0,0 0 2 0,0 0-2 0,0 0 3 0,0 0-3 0,5 0 0 0,-5 0 0 0,21 30 0 0,-21-30 0 0,29 33 0 0,-29-33 0 0,34 33 3 0,-34-33-3 0,29 27 2 0,-29-27-2 0,25 28 4 0,-25-28-4 0,28 26 4 4,-28-26-4-4,22 18 4 8,-22-18-4-8,17 18 3 8,-17-18-3-8,19 15 5 9,-19-15-5-9,15 15 1 15,-15-15-1-14,14 11 2-1,-14-11-2 0,8 7 2 15,-8-7-2-14,7 9 1-1,-7-9-1 0,7 0 1 6,-7 0-1-6,8 0 2 8,-8 0-2-8,7 0 4 16,-7 0-4-16,4 6 1 0,-4-6-1 0,3 0 0 16,-3 0 0-16,0 0 0 0,0 0 0 0,0 0 0 3,0 0 0-2,0 0 0 13,0 0 0-14,0 0 0 0,0 0 0 0,0 0 0 12,0 0 0-12,4 0-2 17,-4 0 2-17,8 0 0 0,-8 0 0 0,3 0 1 0,-3 0-1 0,11-6 2 18,-11 6-2-18,8-27 1 0,-8 27-1 0,7-33 0 13,-7 33 0-13,3-48 0 0,-3 48 0 0,0-51 0 17,0 51 0-17,0-55 0 0,0 55 0 0,0-49 0 16,0 49 0-16,0-40 0 0,0 40 0 0,0-33 0 15,0 33 0-14,0-18 0 0,0 18 0 0,0-19 1 18,0 19-1-16,0-11 0-1,0 11 0 0,0-3 0-1,0 3 0 0,0 0-1 0,0 0 1-1,0 0 0 5,0 0 0-5,0 0 0 6,0 0 0-5,0 0-25 18,0 0 25-17,0 0-66-1,0 0 66 0,0 0-149-1,0 0 149 0,0 8-196 13,0-8 196-11,0 18-543 0,0-18 543 0</inkml:trace>
    </iact:actionData>
  </iact:action>
  <iact:action type="add" startTime="29536">
    <iact:property name="dataType"/>
    <iact:actionData xml:id="d10">
      <inkml:trace xmlns:inkml="http://www.w3.org/2003/InkML" xml:id="stk8" contextRef="#ctx0" brushRef="#br0">26267 14790 472 0,'0'0'0'28,"0"0"137"-22,0 0-137 1,0 0 199-1,0 0-199-1,0 0 95-1,0 0-95 0,0 0 63 0,0 0-63-1,0 0 57 2,0 0-57-1,0 0 33 1,0 0-33-4,0 0 32 1,0 0-32 0,6 199 29 2,-6-199-29-1,0 55 26 0,0-55-26 0,0 54 18 0,0-54-18 1,0 57 28 0,0-57-28-2,0 57 18 2,0-57-18-1,0 63 23 1,0-63-23-3,0 56 10 2,0-56-10-1,0 54 15-1,0-54-15 2,0 56 21-2,0-56-21 2,-1 66 17-1,1-66-17 0,-7 66 10 2,7-66-10-1,-4 73 3-2,4-73-3 3,-8 71 2 3,8-71-2-7,-7 66 10 2,7-66-10 0,-8 66 9 0,8-66-9-1,-7 66 7 1,7-66-7 1,-7 59 5 0,7-59-5-1,-4 55 8 3,4-55-8 0,-6 44 10 0,6-44-10-1,-9 41 19-1,9-41-19 2,-7 40 9-2,7-40-9 1,-7 38 1 1,7-38-1-4,-10 33 4 1,10-33-4 2,-1 28 4 0,1-28-4 1,-4 38 13-2,4-38-13 0,0 43 7-1,0-43-7 2,-3 41 6 0,3-41-6-2,-4 37 0 1,4-37 0 0,-3 29 4-1,3-29-4 1,-9 24 4 0,9-24-4-1,-6 21 1-1,6-21-1 1,-6 21 2-1,6-21-2 1,-1 15 1-1,1-15-1 0,0 15 0 0,0-15 0 0,-5 11 3 0,5-11-3 0,0 7 6-1,0-7-6 0,0 9 3 1,0-9-3 1,-4 6 1-2,4-6-1 0,-3 0 0 0,3 0 0 0,0 0 0 0,0 0 0 0,0 0-1 0,0 0 1 1,0 0-2-1,0 0 2 2,0 0-3-1,0 0 3-1,0 0-7 0,0 0 7 0,0 0-8 0,0 0 8 0,0 0-2 0,0 0 2 0,0 0-5 0,0 0 5 0,-4-24-4 0,4 24 4 0,-6-39-1 0,6 39 1 0,-19-42 0 0,19 42 0 0,-19-53 0 0,19 53 0 0,-24-47-1 0,24 47 1 0,-14-41 0 0,14 41 0 0,-13-33-1 0,13 33 1 0,-12-23-4 0,12 23 4 0,-7-15-12 0,7 15 12 0,-7-2-5 0,7 2 5 0,0-8 0 0,0 8 0 0,0 0 0 0,0 0 0 0,-3 0 0 0,3 0 0 0,0 0 1 0,0 0-1 0,0 0 0 1,0 0 0-1,0 0 0 0,0 0 0 0,0 0 0 0,0 0 0 0,0 0 1 0,0 0-1 0,0 0 2 0,0 0-2 0,0 0 2 0,0 0-2 0,0 0 4 0,0 0-4 0,0 0 12 0,0 0-12 0,0 8 32 0,0-8-32 0,0 33 9 0,0-33-9 0,0 25 3 0,0-25-3 0,7 33 2 0,-7-33-2 0,10 33 22 0,-10-33-22 0,12 41 26 0,-12-41-26 0,10 49 4 0,-10-49-4 0,10 33 24 0,-10-33-24 0,12 33 8 0,-12-33-8 0,12 21 23 0,-12-21-23 0,7 18 32 0,-7-18-32 0,7 15 17 0,-7-15-17 0,8 3 12 0,-8-3-12 0,4 5 20 0,-4-5-20 0,3 0 16 7,-3 0-16-6,16 0 11 4,-16 0-11-4,17 0 0 14,-17 0 0-15,27-8 0 0,-27 8 0 0,29-39-2 8,-29 39 2-7,32-48-2 4,-32 48 2-5,26-49 0 11,-26 49 0-11,20-44-1 6,-20 44 1-6,14-21-3 27,-14 21 3-25,7-19-4 1,-7 19 4 1,0-8-45-1,0 8 45 4,0 0-79-2,0 0 79-2,0 0-195 1,0 0 195 0,0 0-395 2,0 0 395-1</inkml:trace>
    </iact:actionData>
  </iact:action>
  <iact:action type="add" startTime="31085">
    <iact:property name="dataType"/>
    <iact:actionData xml:id="d11">
      <inkml:trace xmlns:inkml="http://www.w3.org/2003/InkML" xml:id="stk9" contextRef="#ctx0" brushRef="#br0">28009 13980 293 0,'0'0'0'25,"0"0"166"-21,0 0-166-1,0 0 140 4,0 0-140-1,0 0 155-1,0 0-155-1,0 0 90 1,0 0-90 0,0 0 118 0,0 0-118 0,0 0 47 0,0 0-47-1,0 0 40 1,0 0-40 0,32 56 46-1,-32-56-46 0,10 25 40 0,-10-25-40-1,12 29 24 1,-12-29-24 1,14 33 32 0,-14-33-32-1,19 41 29 1,-19-41-29-1,22 40 14-1,-22-40-14-1,22 49 35 0,-22-49-35 1,19 48 25 0,-19-48-25 0,25 47 24 2,-25-47-24-2,21 52 27 2,-21-52-27-1,20 43 21 0,-20-43-21 0,23 45 20 1,-23-45-20-3,17 40 26 0,-17-40-26 0,18 37 22 0,-18-37-22 2,19 33 10 43,-19-33-10-47,16 25 12 4,-16-25-12-1,13 30 35 1,-13-30-35 1,16 30 8-1,-16-30-8 0,18 29 11-1,-18-29-11 2,14 33 2-1,-14-33-2-1,19 33 5 0,-19-33-5 1,18 31 6 0,-18-31-6-1,14 21 5 0,-14-21-5-1,16 26 11 3,-16-26-11-2,15 29 5 0,-15-29-5 0,14 33 13 1,-14-33-13 0,18 38 6 1,-18-38-6 0,17 33 1 1,-17-33-1 0,21 25 4 2,-21-25-4-2,13 22 2 0,-13-22-2 2,12 22 2 0,-12-22-2-3,11 19 2 0,-11-19-2 1,12 18 4 1,-12-18-4 0,6 11 3-2,-6-11-3-1,11 22 2-1,-11-22-2 2,12 15 1 1,-12-15-1-1,10 27 1 0,-10-27-1-1,19 33 0 0,-19-33 0-1,15 33 0 5,-15-33 0-3,19 33 0-1,-19-33 0 1,13 29 0 0,-13-29 0 0,11 28 0 0,-11-28 0 0,12 26 1 0,-12-26-1-1,12 31 1 1,-12-31-1 0,10 33 0-2,-10-33 0 2,7 21-1-1,-7-21 1 1,8 22 0-1,-8-22 0 1,4 19 0-1,-4-19 0 1,3 11 1-1,-3-11-1 0,3 3 1-1,-3-3-1 1,4 7 0 1,-4-7 0-2,3 8 0 0,-3-8 0-1,0 4 0 1,0-4 0 1,0 11 0-1,0-11 0 0,5 0 0 0,-5 0 0 2,0 0 0 0,0 0 0-3,0 0 0 0,0 0 0 1,0 0 0-1,0 0 0 1,0 0-1 1,0 0 1 0,0 0-5 1,0 0 5 1,0 0-2-3,0 0 2 1,0 0-6 0,0 0 6-1,0 0-5-2,0 0 5 1,0 0-7 1,0 0 7 0,-15-19 0 2,15 19 0 0,-32-25-2-2,32 25 2 2,-35-23 0-1,35 23 0 0,-32-29-7 0,32 29 7 0,-34-22-10-1,34 22 10-1,-36-21-12 0,36 21 12 0,-36-24-22 0,36 24 22 2,-31-18-25-1,31 18 25 1,-29-18-26 0,29 18 26 3,-22-12-27-3,22 12 27 1,-15-3-9-1,15 3 9 1,-7 0-14-1,7 0 14 0,0 0-4 0,0 0 4-2,0 0 0 1,0 0 0 1,0 0 3-2,0 0-3 2,0 0 5 0,0 0-5 0,0 0 7 1,0 0-7 1,0 0 10-2,0 0-10-1,4 9 21-2,-4-9-21 2,25 35 4-1,-25-35-4 2,38 45 2-1,-38-45-2 2,37 40 10-1,-37-40-10-3,43 52 6 4,-43-52-6-2,44 41 16-1,-44-41-16 2,41 33 14 1,-41-33-14-2,36 25 19 1,-36-25-19 0,34 23 19-1,-34-23-19 0,29 18 11-1,-29-18-11 1,19 7 8 0,-19-7-8 1,14 8 7 0,-14-8-7-1,10 7 3 2,-10-7-3 0,0 0 4-1,0 0-4-2,5 0 0 0,-5 0 0 1,0 0-3 2,0 0 3-1,2 0-4-1,-2 0 4 1,0 0-2 0,0 0 2 0,0 0-1 1,0 0 1 0,0 0 0 0,0 0 0-4,0 0 2 2,0 0-2 1,0 0 3 0,0 0-3-1,0 0 0 0,0 0 0 0,0 0 0 1,0 0 0-1,0-30-3 0,0 30 3-1,0-51 0 2,0 51 0-1,0-55 0 1,0 55 0-1,0-66 0 1,0 66 0-1,0-66-23-1,0 66 23-1,0-66-33 0,0 66 33 1,0-57-81-1,0 57 81 1,0-40-92 0,0 40 92 0,0-3-161 0,0 3 161 0,0 0-313-1,0 0 313 0</inkml:trace>
    </iact:actionData>
  </iact:action>
  <iact:action type="add" startTime="33298">
    <iact:property name="dataType"/>
    <iact:actionData xml:id="d12">
      <inkml:trace xmlns:inkml="http://www.w3.org/2003/InkML" xml:id="stk10" contextRef="#ctx0" brushRef="#br0">28649 13983 420 0,'0'0'0'3,"0"0"57"-3,0 0-57 0,0 0 133 1,0 0-133-1,0 0 79 0,0 0-79 1,0 0 34 0,0 0-34 0,0 0 41-1,0 0-41 0,0 0 36 0,0 0-36 1,-23 204 43-1,23-204-43 0,-8 33 40 1,8-33-40-1,-9 33 57 0,9-33-57 0,-8 37 47 1,8-37-47-1,-9 44 53 0,9-44-53 1,-10 43 36-1,10-43-36 1,-15 63 44 0,15-63-44 0,-11 51 49-1,11-51-49 0,-12 63 19 1,12-63-19-1,-10 56 31 0,10-56-31 0,-17 54 13 1,17-54-13-1,-8 64 13 1,8-64-13-1,-16 50 12 1,16-50-12-1,-10 56 16 1,10-56-16-1,-15 58 7 1,15-58-7-1,-16 56 15 1,16-56-15 1,-13 51 10-1,13-51-10 0,-14 56 12-1,14-56-12 1,-9 48 11 0,9-48-11-1,-11 52 13 0,11-52-13 1,-11 50 14-1,11-50-14 1,-12 52 11-1,12-52-11 0,-10 51 20 0,10-51-20 0,-12 48 7 0,12-48-7 1,-13 44 9 0,13-44-9 0,-7 37 4-1,7-37-4 1,-12 27 3-1,12-27-3 0,-10 28 1 0,10-28-1 0,-9 30 3 0,9-30-3 0,-7 22 0 0,7-22 0 0,-7 29 4 0,7-29-4 0,-8 30 8 0,8-30-8 0,-7 26 5 0,7-26-5 0,-3 15 24 1,3-15-24-1,-4 18 6 0,4-18-6 0,-3 15 6 0,3-15-6 0,-5 7 0 0,5-7 0 0,-4 18 3 0,4-18-3 0,-3 8 0 0,3-8 0 0,-4 10 0 0,4-10 0 0,-3 15 0 0,3-15 0 0,-3 8 1 0,3-8-1 0,-7 3 0 0,7-3 0 0,0 7 1 0,0-7-1 0,0 8 1 0,0-8-1 0,-2 7 3 0,2-7-3 1,0 9 0-1,0-9 0 0,-3 0 1 0,3 0-1 0,0 0 0 0,0 0 0 1,0 6-1-1,0-6 1 0,0 0 0 0,0 0 0 0,0 0 0 1,0 0 0 0,0 0 0 0,0 0 0-1,0 0-1 0,0 0 1 0,0 0-2 0,0 0 2 0,0 0-2 0,0 0 2 0,0 0-2 0,0 0 2 1,0 0 0-1,0 0 0 0,0 0 0 0,0 0 0 0,0 0 0 0,0 0 0 0,0 0-2 0,0 0 2 0,-4 0-7 0,4 0 7 0,-7 0-28 0,7 0 28 0,-13-26-49 0,13 26 49 0,-17-44-6 0,17 44 6 0,-17-51 0 0,17 51 0 0,-23-56 1 0,23 56-1 0,-15-51 1 0,15 51-1 0,-20-48 0 0,20 48 0 0,-16-37 0 0,16 37 0 1,-15-29 0-1,15 29 0 0,-12-15 0 0,12 15 0 0,-7-10-1 0,7 10 1 0,-3 0-2 0,3 0 2 0,0 0-1 0,0 0 1 0,0 0 0 0,0 0 0 0,0 0 0 0,0 0 0 1,-4 0 2-1,4 0-2 0,0 0 1 0,0 0-1 0,0 0 5 0,0 0-5 0,0 0 7 0,0 0-7 0,0 0 8 0,0 0-8 0,0 15 13 0,0-15-13 0,0 39 3 0,0-39-3 0,0 33 6 0,0-33-6 0,0 29 8 0,0-29-8 0,11 31 30 0,-11-31-30 1,15 33 23 0,-15-33-23-1,15 40 7 0,-15-40-7 1,14 33 5-1,-14-33-5 0,15 22 11 0,-15-22-11 0,14 26 24 0,-14-26-24 0,15 18 17 0,-15-18-17 0,16 18 20 0,-16-18-20 0,10 8 16 0,-10-8-16 0,7 7 12 0,-7-7-12 0,8 0 17 0,-8 0-17 0,2 9 18 0,-2-9-18 0,5 0 15 0,-5 0-15 0,2 0 9 0,-2 0-9 0,5 0 2 0,-5 0-2 0,12 0 0 0,-12 0 0 0,22 0 2 1,-22 0-2-1,29-16 9 0,-29 16-9 0,38-41 5 0,-38 41-5 0,35-43 2 0,-35 43-2 0,34-38 1 0,-34 38-1 0,26-28 2 0,-26 28-2 0,17-23 1 0,-17 23-1 0,12-11 1 0,-12 11-1 0,7-12 0 0,-7 12 0 0,3-2 0 0,-3 2 0 0,0 0-2 0,0 0 2 0,0 0-29 0,0 0 29 0,0 0-94 0,0 0 94 0,0 0-189 0,0 0 189 0,0 0-259 0,0 0 259 1,0 0-888-1,0 0 888 0</inkml:trace>
    </iact:actionData>
  </iact:action>
  <iact:action type="add" startTime="34612">
    <iact:property name="dataType"/>
    <iact:actionData xml:id="d13">
      <inkml:trace xmlns:inkml="http://www.w3.org/2003/InkML" xml:id="stk11" contextRef="#ctx0" brushRef="#br0">24601 16114 284 0,'0'0'0'18,"0"0"157"-14,0 0-157 1,0 0 75 0,0 0-75-2,0 0 101-1,0 0-101 2,0 0 80 1,0 0-80-2,0 0 70 0,0 0-70 0,0 0 58 1,0 0-58 0,0 0 39 0,0 0-39 0,-217-10 35 0,217 10-35 0,-58 0 39 1,58 0-39-1,-63 0 44-1,63 0-44 0,-66 25 33-1,66-25-33 2,-62 33 26 1,62-33-26-1,-66 41 36-3,66-41-36 3,-63 40 19 0,63-40-19-1,-55 48 22 0,55-48-22 0,-44 48 17 1,44-48-17 0,-38 51 18 0,38-51-18 0,-32 59 8-1,32-59-8 0,-26 58 42-1,26-58-42 1,-19 63 18 0,19-63-18 1,-6 56 31 13,6-56-31-17,0 58 32 4,0-58-32 3,0 60 24-4,0-60-24 1,0 48 19-1,0-48-19 1,37 55 16-2,-37-55-16-2,50 51 7 1,-50-51-7 0,56 43 22 2,-56-43-22 2,61 41 9-3,-61-41-9 1,63 33 62-3,-63-33-62 0,60 30 2 0,-60-30-2 1,62 27 0 1,-62-27 0 2,46 24 1-1,-46-24-1-1,53 15 1 1,-53-15-1-1,47 11 1 0,-47-11-1 2,45 4 0-2,-45-4 0 1,56 0-2 0,-56 0 2 0,51 0 0-1,-51 0 0 1,58-4-3-2,-58 4 3 2,63-33 0 1,-63 33 0-2,53-41-1 1,-53 41 1 0,65-43 0-2,-65 43 0 2,58-49 0 0,-58 49 0-1,53-58 3 1,-53 58-3-1,55-58 4 0,-55 58-4 1,44-64 6-1,-44 64-6 0,36-50 2-1,-36 50-2 2,34-57 5 1,-34 57-5 0,22-55 2-1,-22 55-2 0,14-59 2 1,-14 59-2-3,8-57 3 2,-8 57-3 0,2-64 2-1,-2 64-2 0,0-50 1 1,0 50-1-1,0-57 0 0,0 57 0 1,-10-51 0-1,10 51 0 1,-43-48 1 1,43 48-1-1,-56-43 6-1,56 43-6 0,-62-41 9 0,62 41-9 1,-70-26 14-1,70 26-14 1,-66-22 7 0,66 22-7 1,-56-19 13-1,56 19-13 1,-52-15 3 0,52 15-3 0,-44-10 3 1,44 10-3-1,-36-12 0 1,36 12 0-2,-34-2 1 1,34 2-1 0,-29-9 1 0,29 9-1 0,-22 0 0 0,22 0 0 1,-31 0 0-1,31 0 0 0,-24 0 0-2,24 0 0 3,-32 0 0-1,32 0 0 0,-34 11-16-1,34-11 16 1,-33 31-58-1,33-31 58 2,-30 33-121-3,30-33 121 2,-4 6-188 0,4-6 188 1,0 11-364-2,0-11 364-2</inkml:trace>
    </iact:actionData>
  </iact:action>
  <iact:action type="add" startTime="37372">
    <iact:property name="dataType"/>
    <iact:actionData xml:id="d14">
      <inkml:trace xmlns:inkml="http://www.w3.org/2003/InkML" xml:id="stk12" contextRef="#ctx0" brushRef="#br0">22351 12406 437 0,'0'0'0'35,"0"0"118"-28,0 0-118 0,0 0 163 2,0 0-163 0,0 0 133 2,0 0-133-1,0 0 126-2,0 0-126 1,-255 132 112 0,255-132-112-1,-143 66 98-1,143-66-98 2,-179 77 94 0,179-77-94 11,-219 88 84-11,219-88-84 1,-264 111 97-1,264-111-97-1,-302 128 82 1,302-128-82-1,-353 159 79 1,353-159-79 1,-396 176 84 71,396-176-84-81,-423 189 68 3,423-189-68 2,-442 187 49-1,442-187-49 0,-430 180 30 1,430-180-30 0,-408 165 16 0,408-165-16 1,-369 156 21-2,369-156-21 0,-327 154 13 0,327-154-13 1,-290 143 11-1,290-143-11-2,-261 136 8 0,261-136-8 0,-232 125 8-1,232-125-8-1,-198 111 2 1,198-111-2 0,-171 100 0 0,171-100 0 0,-128 69-1 0,128-69 1 0,-95 55 0-1,95-55 0 1,-60 42-1-1,60-42 1 1,-36 24 0 0,36-24 0-1,-19 15 0 1,19-15 0-1,-3 9 0 1,3-9 0 0,0 6-18 2,0-6 18 1,0 3-23-3,0-3 23 1,0 0-31-2,0 0 31 1,0 0-68 1,0 0 68 0,0 0-136-1,0 0 136 0,22 0-245 0,-22 0 245 0,22 0-395 0,-22 0 395 0</inkml:trace>
    </iact:actionData>
  </iact:action>
  <iact:action type="add" startTime="38689">
    <iact:property name="dataType"/>
    <iact:actionData xml:id="d15">
      <inkml:trace xmlns:inkml="http://www.w3.org/2003/InkML" xml:id="stk13" contextRef="#ctx0" brushRef="#br0">29952 11817 414 0,'0'0'0'12,"0"0"157"-9,0 0-157 0,0 0 133 2,0 0-133-3,0 0 154-1,0 0-154 0,0 0 116 0,0 0-116 1,0 0 103 1,0 0-103 0,0 0 96-1,0 0-96 2,0 0 85-2,0 0-85-1,-128 110 116 2,128-110-116 1,-157 163 99-3,157-163-99 2,-213 223 84 1,213-223-84 0,-283 287 81-2,283-287-81 1,-365 346 82 0,365-346-82-3,-427 375 81 2,427-375-81-1,-486 420 59 5,486-420-59-6,-514 448 50 1,514-448-50 1,-519 475 38 0,519-475-38-1,-518 486 20 0,518-486-20 0,-497 486 14 0,497-486-14 2,-474 437 0 1,474-437 0-2,-439 368-1 1,439-368 1 0,-379 295-7-2,379-295 7 2,-296 210-21-2,296-210 21 2,-222 141-9-1,222-141 9 2,-135 83-18-1,135-83 18 0,-77 49-16 0,77-49 16-1,-19 21-9 1,19-21 9-1,0 27-6 0,0-27 6 0,19 24-84 0,-19-24 84 0,62 33-215 0,-62-33 215 2,63 15-187-3,-63-15 187 2,36 0-368 0,-36 0 368 1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3T20:33:45.2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35">
    <iact:property name="dataType"/>
    <iact:actionData xml:id="d0">
      <inkml:trace xmlns:inkml="http://www.w3.org/2003/InkML" xml:id="stk0" contextRef="#ctx0" brushRef="#br0">12567 7750 366 0,'0'0'0'1,"0"0"176"-1,0 0-176 0,0 0 131 0,0 0-131 0,0 0 129 20,0 0-129-20,0 0 73 0,0 0-73 0,0 0 85 0,0 0-85 0,0 0 87 17,0 0-87-17,0 0 73 0,0 0-73 0,0 0 68 13,0 0-68-13,0 13 76 0,0-13-76 0,-38 0 61 17,38 0-61-17,-51 0 71 0,51 0-71 1,-60 0 78 11,60 0-78-12,-73 0 57 0,73 0-57 0,-84 0 49 16,84 0-49-16,-85 0 39 0,85 0-39 0,-87 0 43 14,87 0-43-14,-89 0 23 0,89 0-23 0,-89 0 33 17,89 0-33-17,-92-19 30 0,92 19-30 0,-99-14 35 21,99 14-35-21,-99-15 43 0,99 15-43 0,-111-16 27 0,111 16-27 0,-111-15 36 8,111 15-36-8,-112-18 30 22,112 18-30-22,-108-21 12 0,108 21-12 0,-111-19 10 0,111 19-10 0,-109-14 12 14,109 14-12-14,-114-20 9 0,114 20-9 0,-125-14 15 16,125 14-15-16,-136-19 5 0,136 19-5 0,-147-24 14 13,147 24-14-13,-152-24 17 0,152 24-17 0,-150-25 11 17,150 25-11-17,-143-26 9 0,143 26-9 0,-140-24 8 15,140 24-8-15,-133-24 6 0,133 24-6 0,-132-22 0 15,132 22 0-15,-129-18 0 0,129 18 0 0,-132-22 0 15,132 22 0-15,-133-22 0 0,133 22 0 0,-133-22 0 15,133 22 0-15,-124-18 0 0,124 18 0 0,-125-16 0 15,125 16 0-15,-130-3 0 0,130 3 0 0,-128 0 0 16,128 0 0-16,-136 0 0 0,136 0 0 0,-128 0 0 15,128 0 0-15,-118 0 0 0,118 0 0 0,-111 0 0 16,111 0 0-16,-102 3 0 0,102-3 0 1,-108 12 0 18,108-12 0-19,-114 14 0 0,114-14 0 0,-113 19 0 0,113-19 0 0,-114 19 0 16,114-19 0-16,-111 21 0 0,111-21 0 0,-102 19 0 14,102-19 0-14,-92 14 0 0,92-14 0 0,-91 7 0 16,91-7 0-16,-78 0 0 0,78 0 0 0,-82 6 0 14,82-6 0-14,-77 0 0 0,77 0 0 0,-82 0 0 16,82 0 0-16,-80 0 0 0,80 0 0 0,-80 0 0 14,80 0 0-14,-82 0 0 0,82 0 0 0,-84 0 0 16,84 0 0-16,-85 0 0 0,85 0 0 0,-80 0 0 15,80 0 0-15,-79 0 0 0,79 0 0 0,-61 0 0 15,61 0 0-15,-60 6 0 0,60-6 0 0,-48 3 0 23,48-3 0-23,-36 0 0 0,36 0 0 0,-30 0 0 0,30 0 0 0,-22 0 0 8,22 0 0-8,-17 0 0 21,17 0 0-21,-19 0 0 0,19 0 0 0,-19 4 0 0,19-4 0 0,-29 7 0 15,29-7 0-15,-38 8 0 0,38-8 0 0,-32 7 0 15,32-7 0-15,-41 12 0 0,41-12 0 0,-36 7 0 14,36-7 0-14,-37 7 0 0,37-7 0 0,-41 11 0 16,41-11 0-16,-45 11 0 0,45-11 0 0,-42 16 0 14,42-16 0-14,-48 15 0 0,48-15 0 0,-43 9 0 16,43-9 0-16,-36 11 0 0,36-11 0 0,-25 7 0 14,25-7 0-14,-24 6 0 0,24-6 0 0,-15 2 0 16,15-2 0-16,-14 0 0 0,14 0 0 0,-9 0 0 16,9 0 0-16,-11 4 0 0,11-4 0 0,-7 8 0 18,7-8 0-18,-12 0 0 0,12 0 0 0,-14 6 0 18,14-6 0-18,-19 4 0 0,19-4 0 0,-15 0 0 0,15 0 0 0,-14 9 0 11,14-9 0-11,-15 0 0 19,15 0 0-19,-10 6 0 0,10-6 0 0,-16 11 0 0,16-11 0 0,-18 7 0 16,18-7 0-16,-14 15 0 0,14-15 0 0,-17 11 0 14,17-11 0-14,-10 4 0 0,10-4 0 0,-4 3 0 16,4-3 0-16,-3 5 0 0,3-5 0 0,0 0 0 14,0 0 0-14,0 4 0 0,0-4 0 0,-4 6 0 16,4-6 0-16,-8 11 0 0,8-11 0 0,-10 16 0 14,10-16 0-14,-11 21 0 0,11-21 0 0,-12 29 0 16,12-29 0-16,-10 41 0 0,10-41 0 0,-13 48 0 16,13-48 0-16,-12 56 0 0,12-56 0 0,-17 61 0 15,17-61 0-15,-18 74 0 0,18-74 0 0,-17 88 0 21,17-88 0-21,-22 105 0 0,22-105 0 0,-30 120 0 0,30-120 0 0,-26 128 0 10,26-128 0-10,-26 133 0 20,26-133 0-20,-29 140 0 0,29-140 0 1,-24 143 0 0,24-143 0-1,-17 152 0 12,17-152 0-12,-18 158 0 0,18-158 0 0,-14 154 0 16,14-154 0-16,-7 154 0 0,7-154 0 0,-8 137 0 14,8-137 0-14,-7 122 0 0,7-122 0 0,-4 106 0 16,4-106 0-16,-10 81 0 0,10-81 0 0,0 66 0 14,0-66 0-14,0 44 0 0,0-44 0 0,0 33 0 16,0-33 0-16,0 27 0 0,0-27 0 0,0 33 0 15,0-33 0-14,0 39 0-1,0-39 0 0,0 41 0 15,0-41 0-15,0 48 0 0,0-48 0 0,14 44 0 21,-14-44 0-21,7 37 0 0,-7-37 0 0,3 33 0 0,-3-33 0 0,0 30 0 16,0-30 0-16,0 26 0 0,0-26 0 0,0 22 0 14,0-22 0-14,0 18 0 0,0-18 0 0,0 10 0 16,0-10 0-16,0 5 0 0,0-5 0 0,0 7 0 15,0-7 0-15,0 7 0 0,0-7 0 0,0 7 0 15,0-7 0-15,0 19 0 0,0-19 0 0,5 19 0 14,-5-19 0-14,0 22 0 0,0-22 0 0,4 25 0 16,-4-25 0-16,0 20 0 0,0-20 0 0,0 13 0 14,0-13 0-14,0 15 0 0,0-15 0 0,0 11 0 16,0-11 0-16,0 11 0 0,0-11 0 0,3 11 0 15,-3-11 0-15,0 5 0 1,0-5 0-1,0 2 0 14,0-2 0-14,3 4 0 0,-3-4 0 0,0 3 0 16,0-3 0-16,4 0 0 0,-4 0 0 0,12 6 0 17,-12-6 0-17,17 9 0 0,-17-9 0 0,25 9 0 19,-25-9 0-19,35 6 0 0,-35-6 0 0,39 9 0 0,-39-9 0 0,42 2 0 14,-42-2 0-14,57 4 0 0,-57-4 0 0,68 3 0 16,-68-3 0-16,73 5 0 0,-73-5 0 0,96 0 0 13,-96 0 0-13,104 4 0 0,-104-4 0 0,123 0 0 17,-123 0 0-17,130 0 0 0,-130 0 0 0,127 0 0 13,-127 0 0-13,130 0 0 0,-130 0 0 0,128 0 0 17,-128 0 0-17,137 0 0 0,-137 0 0 0,143 0-20 15,-143 0 20-15,150 0-7 0,-150 0 7 0,159 6 0 16,-159-6 0-16,169 9-2 0,-169-9 2 0,165 17-10 14,-165-17 10-14,169 16-15 0,-169-16 15 0,173 17-18 17,-173-17 18-17,167 18-4 0,-167-18 4 0,158 15-4 20,-158-15 4-20,147 16-12 0,-147-16 12 0,132 15-17 0,-132-15 17 0,117 6-19 16,-117-6 19-16,108 8-13 0,-108-8 13 0,99 4-4 14,-99-4 4-14,92 6-5 0,-92-6 5 0,92 4-10 16,-92-4 10-16,84 7-12 0,-84-7 12 0,85 8-13 14,-85-8 13-14,85 11-13 0,-85-11 13 0,80 7-9 16,-80-7 9-16,87 7-10 0,-87-7 10 0,98 8-9 14,-98-8 9-14,99 4-5 0,-99-4 5 0,99 7-6 17,-99-7 6-17,95 4-9 0,-95-4 9 0,99 4-7 13,-99-4 7-13,89 6-9 0,-89-6 9 0,89 5-3 16,-89-5 3-16,85 0 0 0,-85 0 0 0,84 0-3 15,-84 0 3-15,88 0-6 0,-88 0 6 0,89 0-21 16,-89 0 21-16,87 0-22 0,-87 0 22 0,89 0-6 21,-89 0 6-21,92 0 0 0,-92 0 0 0,99 0 1 0,-99 0-1 0,111 0 0 10,-111 0 0-10,109 0 2 20,-109 0-2-20,111 0 3 0,-111 0-3 0,99 3 0 0,-99-3 0 0,95 0 0 13,-95 0 0-13,93 0-2 0,-93 0 2 0,88 0-9 17,-88 0 9-17,87 0-15 0,-87 0 15 0,86 0-15 14,-86 0 15-14,82 0-13 0,-82 0 13 0,73 0-10 16,-73 0 10-16,66 0 0 0,-66 0 0 0,58 0 0 14,-58 0 0-14,57 4 2 0,-57-4-2 0,51 3 0 16,-51-3 0-16,48 4-1 0,-48-4 1 0,44 4 0 16,-44-4 0-16,43 4-7 0,-43-4 7 0,44 4-9 15,-44-4 9-15,48 2-11 0,-48-2 11 0,53 5-9 21,-53-5 9-21,54 3-7 0,-54-3 7 0,58 5-4 0,-58-5 4 0,57 2-6 16,-57-2 6-16,51 0-4 0,-51 0 4 0,43 0 0 14,-43 0 0-14,37 0 0 0,-37 0 0 0,31 0 3 16,-31 0-3-16,20 0 0 0,-20 0 0 0,19 0-3 14,-19 0 3-14,15 0-2 0,-15 0 2 0,23 0-7 16,-23 0 7-16,22 0-3 0,-22 0 3 0,22 0-8 14,-22 0 8-14,24 0-1 0,-24 0 1 1,24 0-5 14,-24 0 5-15,22 0 0 0,-22 0 0 0,17 0-5 14,-17 0 5-14,22 0-3 0,-22 0 3 0,21 0-9 16,-21 0 9-16,27 0-2 0,-27 0 2 0,26-2-8 15,-26 2 8-15,18-5 0 0,-18 5 0 0,19-3-1 15,-19 3 1-15,4-5-3 0,-4 5 3 0,3-2-2 22,-3 2 2-22,5 0-4 0,-5 0 4 0,3-12-9 0,-3 12 9 0,9-29-7 11,-9 29 7-11,7-44-11 19,-7 44 11-19,13-60 0 0,-13 60 0 0,4-68 2 0,-4 68-2 0,0-72 2 14,0 72-2-14,0-95 1 0,0 95-1 0,0-118 1 15,0 118-1-14,-29-132 2-1,29 132-2 0,-26-143 0 13,26 143 0-13,-22-144 2 0,22 144-2 0,-15-140 0 17,15 140 0-17,-4-136-1 0,4 136 1 0,0-143-4 14,0 143 4-14,0-151 0 0,0 151 0 0,0-159 4 16,0 159-4-16,4-168 10 0,-4 168-10 0,15-173 6 15,-15 173-6-15,10-180 3 0,-10 180-3 0,14-176 1 16,-14 176-1-16,9-171 3 0,-9 171-3 0,11-157 2 15,-11 157-2-15,4-141 3 0,-4 141-3 0,3-118 3 16,-3 118-3-16,2-106 10 0,-2 106-10 0,0-85 9 20,0 85-9-20,0-69 6 0,0 69-6 0,0-53 5 0,0 53-5 0,0-40 0 16,0 40 0-16,0-18 0 0,0 18 0 0,0-10 0 14,0 10 0-14,0 0-2 0,0 0 2 0,-5 0-19 16,5 0 19-16,-12 0-78 0,12 0 78 0,-12 10-451 14,12-10 451-14</inkml:trace>
    </iact:actionData>
  </iact:action>
  <iact:action type="add" startTime="4578">
    <iact:property name="dataType"/>
    <iact:actionData xml:id="d1">
      <inkml:trace xmlns:inkml="http://www.w3.org/2003/InkML" xml:id="stk1" contextRef="#ctx0" brushRef="#br0">5021 11390 751 0,'0'0'0'1,"0"0"314"-1,0 0-314 0,0 0 168 0,0 0-168 0,200-93 208 18,-200 93-208-18,80-47 105 0,-80 47-105 0,94-55 107 0,-94 55-107 0,119-63 96 17,-119 63-96-17,140-69 85 0,-140 69-85 0,162-88 80 13,-162 88-80-13,185-93 25 0,-185 93-25 0,206-99 21 16,-206 99-21-16,220-107 2 0,-220 107-2 0,229-100 9 15,-229 100-9-14,230-92 10-1,-230 92-10 0,234-88 10 16,-234 88-10-16,246-80 9 0,-246 80-9 0,245-85 5 21,-245 85-5-21,251-85 16 0,-251 85-16 0,253-91 5 0,-253 91-5 0,239-93 2 10,-239 93-2-10,225-88 0 20,-225 88 0-20,203-93-7 0,-203 93 7 0,186-94-3 0,-186 94 3 0,184-92-1 16,-184 92 1-16,185-93 0 0,-185 93 0 0,187-88-3 14,-187 88 3-14,185-85-6 0,-185 85 6 0,174-88-19 16,-174 88 19-16,167-84-16 0,-167 84 16 0,158-89-6 14,-158 89 6-14,144-84-4 0,-144 84 4 0,135-73-3 16,-135 73 3-16,122-66 0 0,-122 66 0 0,103-64 0 14,-103 64 0-14,101-55-1 0,-101 55 1 0,90-55 0 16,-90 55 0-16,89-54-1 0,-89 54 1 0,92-57-13 14,-92 57 13-14,92-51-2 0,-92 51 2 0,92-51-9 16,-92 51 9-16,96-48-3 0,-96 48 3 0,88-44-10 15,-88 44 10-15,81-41-4 0,-81 41 4 0,80-44-5 16,-80 44 5-16,75-41-13 0,-75 41 13 0,77-41-7 21,-77 41 7-21,70-40-8 0,-70 40 8 0,70-41-6 0,-70 41 6 0,66-27-2 14,-66 27 2-14,62-31-3 0,-62 31 3 0,66-26-2 16,-66 26 2-16,67-24-1 0,-67 24 1 0,68-33-1 13,-68 33 1-13,78-34-3 0,-78 34 3 0,77-38-16 17,-77 38 16-17,82-36-10 0,-82 36 10 0,73-30-7 14,-73 30 7-14,70-29-6 0,-70 29 6 0,60-22-11 16,-60 22 11-16,65-18-11 0,-65 18 11 0,63-15 0 14,-63 15 0-14,61-11 4 0,-61 11-4 0,60-8 0 16,-60 8 0-16,55-11-4 0,-55 11 4 0,51-8-11 15,-51 8 11-15,43-6-11 0,-43 6 11 0,39-14-10 16,-39 14 10-16,36-13-12 0,-36 13 12 0,30-10-13 21,-30 10 13-21,29-15-13 0,-29 15 13 0,19-8-6 0,-19 8 6 0,14-2-4 14,-14 2 4-14,8-4 0 0,-8 4 0 0,2 0 2 16,-2 0-2-16,0-5 1 0,0 5-1 0,0 0 0 16,0 0 0-16,0 0-2 0,0 0 2 0,0 0-3 14,0 0 3-14,0 0-3 0,0 0 3 0,0 0-4 16,0 0 4-16,0 0-4 0,0 0 4 0,0 0 0 13,0 0 0-13,0 0 0 0,0 0 0 0,0-3 2 17,0 3-2-17,0 0 0 0,0 0 0 0,0 0 0 14,0 0 0-14,0-11-8 0,0 11 8 0,-2-19-10 16,2 19 10-16,-41-18-1 0,41 18 1 0,-63-25 0 15,63 25 0-15,-66-20 1 0,66 20-1 0,-77-9 4 15,77 9-4-15,-80-12 4 0,80 12-4 0,-86-12 1 17,86 12-1-17,-80-9 3 0,80 9-3 0,-73-12 0 14,73 12 0-14,-63-12 1 0,63 12-1 0,-41-9 1 21,41 9-1-21,-24-5 2 0,24 5-2 0,-7-4 0 0,7 4 0 0,0 0 1 14,0 0-1-14,0 0 2 0,0 0-2 0,0 0 7 16,0 0-7-16,0 0 11 0,0 0-11 0,24 0 4 14,-24 0-4-14,51 0 2 0,-51 0-2 0,67 0-2 16,-67 0 2-16,70 0 0 0,-70 0 0 0,70 0 0 14,-70 0 0-14,66 0 1 0,-66 0-1 0,55 0 2 16,-55 0-2-16,48 0 2 0,-48 0-2 0,37 0 2 16,-37 0-2-16,26 0 2 0,-26 0-2 0,22 0 3 14,-22 0-3-14,10 0 1 0,-10 0-1 0,7 11 2 16,-7-11-2-16,0 22 5 0,0-22-5 0,0 26 1 15,0-26-1-15,0 37 1 0,0-37-1 0,0 44 1 21,0-44-1-21,0 49-1 0,0-49 1 0,-3 54 1 0,3-54-1 0,-24 60-1 16,24-60 1-16,-24 58 1 0,24-58-1 0,-22 56-1 14,22-56 1-14,-23 54-2 0,23-54 2 0,-13 41 0 16,13-41 0-16,-10 29 0 0,10-29 0 0,-6 15-5 14,6-15 5-14,0 3-4 0,0-3 4 0,0 0-3 16,0 0 3-16,0 4-6 0,0-4 6 0,0 8-9 14,0-8 9-14,0 3-16 0,0-3 16 0,16 4-261 16,-16-4 261-16,13 0-271 0,-13 0 271 0,12 0-846 28,-12 0 846-28</inkml:trace>
    </iact:actionData>
  </iact:action>
  <iact:action type="add" startTime="5840">
    <iact:property name="dataType"/>
    <iact:actionData xml:id="d2">
      <inkml:trace xmlns:inkml="http://www.w3.org/2003/InkML" xml:id="stk2" contextRef="#ctx0" brushRef="#br0">14392 6316 570 0,'0'0'0'1,"0"0"125"-1,0 0-125 0,0 0 146 0,0 0-146 0,0 0 82 0,0 0-82 0,0 0 56 11,0 0-56-11,0 0 53 0,0 0-53 0,0 0 54 13,0 0-54-13,0 0 56 0,0 0-56 0,-177-133 53 17,177 133-53-17,-82 71 58 0,82-71-58 0,-84 87 64 13,84-87-64-13,-82 104 64 1,82-104-64-1,-69 122 42 14,69-122-42-14,-52 133 48 0,52-133-48 0,-32 131 43 15,32-131-43-15,-5 140 30 0,5-140-30 0,0 129 21 17,0-129-21-17,31 117 22 0,-31-117-22 0,69 93 17 14,-69-93-17-14,79 62 28 0,-79-62-28 0,97 40 36 16,-97-40-36-16,103 15 21 0,-103-15-21 0,104 0 6 15,-104 0-6-15,100-18 3 0,-100 18-3 0,91-81 0 15,-91 81 0-15,66-106 0 0,-66 106 0 0,36-126-1 22,-36 126 1-22,9-135-2 0,-9 135 2 0,0-145 0 0,0 145 0 0,-26-143-1 10,26 143 1-10,-63-144-2 20,63 144 2-20,-70-132-4 0,70 132 4 0,-82-109-47 0,82 109 47 0,-90-90-89 14,90 90 89-14,-41-7-209 0,41 7 209 0,-34 0-308 16,34 0 308-16</inkml:trace>
    </iact:actionData>
  </iact:action>
  <iact:action type="add" startTime="6980">
    <iact:property name="dataType"/>
    <iact:actionData xml:id="d3">
      <inkml:trace xmlns:inkml="http://www.w3.org/2003/InkML" xml:id="stk3" contextRef="#ctx0" brushRef="#br0">15870 7141 591 0,'0'0'0'0,"0"0"181"0,0 0-181 0,0 0 185 10,0 0-185-10,0 0 148 0,0 0-148 0,0 0 47 12,0 0-47-12,-148 229 55 19,148-229-55-18,-113 165 57-1,113-165-57 0,-133 195 56 0,133-195-56 0,-147 216 66 15,147-216-66-15,-152 228 57 0,152-228-57 0,-150 231 46 15,150-231-46-14,-140 236 37-1,140-236-37 1,-128 233 24 14,128-233-24-15,-111 217 12 0,111-217-12 0,-99 198 8 15,99-198-8-15,-82 169 5 0,82-169-5 0,-58 125 6 12,58-125-6-12,-41 89 4 0,41-89-4 0,-18 48 2 22,18-48-2-22,0 26 3 0,0-26-3 0,15 0 18 0,-15 0-18 0,80 0 8 16,-80 0-8-16,118-52 0 0,-118 52 0 0,148-107-2 14,-148 107 2-14,180-144-5 0,-180 144 5 0,204-171-2 17,-204 171 2-17,226-204 0 0,-226 204 0 0,225-209 0 13,-225 209 0-13,206-206 0 0,-206 206 0 0,166-192 2 16,-166 192-2-16,121-157 0 0,-121 157 0 0,89-123 2 14,-89 123-2-14,58-88 0 0,-58 88 0 0,25-44 0 15,-25 44 0-15,7-18 1 0,-7 18-1 0,0 0 1 15,0 0-1-15,-17 27 10 0,17-27-10 0,-85 108 27 17,85-108-27-17,-121 171 8 0,121-171-8 0,-151 223 6 13,151-223-6-13,-155 252 3 0,155-252-3 0,-150 256 10 16,150-256-10-16,-131 246 12 0,131-246-12 0,-101 214 26 14,101-214-26-14,-84 173 20 1,84-173-20-1,-53 121 13 18,53-121-13-18,-32 66 6 0,32-66-6 0,-12 34 2 19,12-34-2-19,0 0 3 0,0 0-3 0,61 0 27 0,-61 0-27 0,122-62 14 10,-122 62-14-10,170-114 1 19,-170 114-1-19,207-163 0 1,-207 163 0-1,254-202 0 0,-254 202 0 0,283-250-2 14,-283 250 2-14,306-298-11 0,-306 298 11 0,297-324-13 16,-297 324 13-16,254-304-8 0,-254 304 8 0,191-255-17 14,-191 255 17-14,121-170-8 0,-121 170 8 0,55-83-3 16,-55 83 3-16,20-38 0 0,-20 38 0 0,0 0 3 13,0 0-3-13,0 63 23 0,0-63-23 0,-68 157 31 17,68-157-31-17,-125 251 3 0,125-251-3 0,-181 323 4 14,181-323-4-13,-213 361 0-1,213-361 0 0,-244 380-1 16,244-380 1-16,-244 372 0 0,244-372 0 0,-229 361 2 15,229-361-2-15,-201 327 2 0,201-327-2 0,-159 280 5 21,159-280-5-21,-104 216 0 0,104-216 0 1,-61 132 0-1,61-132 0 0,-24 70-2 14,24-70 2-14,0 30-2 0,0-30 2 0,75 0-1 16,-75 0 1-16,150-19-21 0,-150 19 21 0,214-100-29 14,-214 100 29-14,250-158-7 0,-250 158 7 0,287-221-8 16,-287 221 8-16,306-287-14 0,-306 287 14 0,302-345 0 14,-302 345 0-14,283-371-6 0,-283 371 6 0,232-340-9 16,-232 340 9-16,172-267-5 0,-172 267 5 0,111-167 0 14,-111 167 0-14,58-76-1 0,-58 76 1 0,24-26 0 16,-24 26 0-16,0 0 1 0,0 0-1 0,-17 62 15 15,17-62-15-15,-91 154 15 0,91-154-15 0,-133 239 8 15,133-239-8-15,-165 295 5 0,165-295-5 0,-178 317 1 16,178-317-1-16,-175 303 0 0,175-303 0 0,-171 256-2 16,171-256 2-15,-135 199 0-1,135-199 0 0,-102 132-5 19,102-132 5-19,-62 77-14 0,62-77 14 0,-23 30-12 0,23-30 12 0,0 0-9 10,0 0 9-10,54-33-9 20,-54 33 9-20,126-102-24 0,-126 102 24 0,173-152-5 0,-173 152 5 0,196-199-1 14,-196 199 1-14,224-256-7 0,-224 256 7 0,249-332-2 16,-249 332 2-16,269-398-3 0,-269 398 3 0,272-431-1 14,-272 431 1-14,232-379-3 0,-232 379 3 0,169-282-53 16,-169 282 53-15,95-167-61-1,-95 167 61 0,38-66 0 14,-38 66 0-14,6-3 2 0,-6 3-2 0,0 26 34 15,0-26-34-15,-76 139 36 0,76-139-36 0,-125 224 24 22,125-224-24-22,-167 309 23 0,167-309-23 0,-184 346 18 0,184-346-18 0,-186 350 22 9,186-350-22-9,-178 317 13 21,178-317-13-21,-150 257 0 0,150-257 0 0,-121 195 0 0,121-195 0 0,-82 125-16 15,82-125 16-15,-48 70-9 0,48-70 9 0,-10 18-13 15,10-18 13-15,0 0-6 0,0 0 6 0,70-84-21 16,-70 84 21-16,124-140 0 0,-124 140 0 0,178-192-6 14,-178 192 6-14,210-239-3 0,-210 239 3 0,230-279-6 16,-230 279 6-16,222-286-1 0,-222 286 1 0,184-252 0 14,-184 252 0-14,121-172 2 0,-121 172-2 0,53-84 1 16,-53 84-1-16,0 0 1 0,0 0-1 0,-7 36 11 14,7-36-11-14,-85 151 19 0,85-151-19 0,-116 224 4 17,116-224-4-17,-143 277 1 0,143-277-1 1,-150 280 1 12,150-280-1-13,-149 261 0 0,149-261 0 0,-145 235 0 16,145-235 0-16,-128 216 3 0,128-216-3 0,-106 199 0 21,106-199 0-21,-83 186-1 0,83-186 1 0,-60 161-3 0,60-161 3 0,-36 128-7 10,36-128 7-10,-22 92-7 20,22-92 7-20,-12 60-18 0,12-60 18 0,-3 25-20 0,3-25 20 0,0 0-20 14,0 0 20-14,0-11-148 0,0 11 148 0,0-48-487 17,0 48 487-17</inkml:trace>
    </iact:actionData>
  </iact:action>
  <iact:action type="add" startTime="9267">
    <iact:property name="dataType"/>
    <iact:actionData xml:id="d4">
      <inkml:trace xmlns:inkml="http://www.w3.org/2003/InkML" xml:id="stk4" contextRef="#ctx0" brushRef="#br0">27490 7517 420 0,'0'0'0'0,"0"0"166"0,0 0-166 1,0 0 80 1,0 0-80-2,0 0 210 16,0 0-210-16,0 0 130 0,0 0-130 0,-225-39 115 14,225 39-115-14,-92 0 83 0,92 0-83 0,-99 0 68 16,99 0-68-16,-111 0 51 0,111 0-51 0,-115 0 59 14,115 0-59-14,-117 0 68 0,117 0-68 0,-121 0 62 17,121 0-62-17,-128 0 54 1,128 0-54 0,-144 0 52 12,144 0-52-13,-158 0 61 0,158 0-61 0,-166 0 43 15,166 0-43-15,-169 0 38 0,169 0-38 0,-165 8 37 22,165-8-37-22,-178 12 35 0,178-12-35 0,-176 6 20 0,176-6-20 0,-175 15 28 15,175-15-28-15,-181 12 22 0,181-12-22 0,-166 10 19 14,166-10-19-14,-158 9 13 0,158-9-13 0,-154 2 12 16,154-2-12-16,-150 4 9 0,150-4-9 0,-145 0 8 14,145 0-8-14,-140 0 8 0,140 0-8 0,-142 0 12 16,142 0-12-16,-138 0 7 0,138 0-7 0,-135 0 8 14,135 0-8-14,-138 3 8 0,138-3-8 0,-135 9 5 16,135-9-5-16,-140 10 4 0,140-10-4 0,-136 14 3 14,136-14-3-14,-128 15 1 0,128-15-1 0,-125 15 0 17,125-15 0-17,-114 11 0 0,114-11 0 0,-108 4-5 14,108-4 5-14,-102 0 0 0,102 0 0 0,-99 0 1 18,99 0-1-18,-99 0 2 0,99 0-2 0,-92 0 0 19,92 0 0-19,-82 0 3 0,82 0-3 0,-82 0 0 0,82 0 0 0,-68 0 0 14,68 0 0-14,-63 0 0 0,63 0 0 0,-67 0 1 16,67 0-1-16,-61 0 2 0,61 0-2 0,-74 0 1 15,74 0-1-15,-78 0 0 0,78 0 0 0,-87 0 1 16,87 0-1-16,-89 0 0 0,89 0 0 0,-85 0 2 13,85 0-2-13,-77 8 2 0,77-8-2 0,-75 14 0 21,75-14 0-20,-68 15-2-1,68-15 2 1,-67 10 0 5,67-10 0-5,-66 8-2-1,66-8 2 1,-55 5-8 15,55-5 8-16,-51 2-3 0,51-2 3 0,-44 0 0 15,44 0 0-15,-40 0 0 0,40 0 0 0,-42 0-3 14,42 0 3-13,-46 0-1-1,46 0 1 0,-57 0-1 21,57 0 1-21,-66 0 0 0,66 0 0 0,-70 0-2 0,70 0 2 0,-62-15 0 10,62 15 0-10,-51-2 0 20,51 2 0-20,-37-4-17 0,37 4 17 0,-16 0-9 0,16 0 9 0,-7-4-11 16,7 4 11-16,0 0-13 0,0 0 13 0,0 0-4 14,0 0 4-14,0 0-6 0,0 0 6 0,0 0 0 16,0 0 0-16,0 0-6 0,0 0 6 0,-3 0-5 14,3 0 5-14,-10 0-5 0,10 0 5 0,-19 0-1 16,19 0 1-16,-19 0 0 0,19 0 0 0,-15 0 1 14,15 0-1-14,-12 0 0 0,12 0 0 0,-10 0-4 16,10 0 4-16,-7 0-16 0,7 0 16 0,-14 0-10 15,14 0 10-15,-41 4-7 0,41-4 7 0,-63 14-7 15,63-14 7-15,-85 15 0 0,85-15 0 0,-85 15 1 21,85-15-1-20,-79 14 0-1,79-14 0 0,-60 14-25 0,60-14 25 0,-36 13-44 14,36-13 44-14,-18 7 0 0,18-7 0 0,-9 7 2 15,9-7-2-15,0 0 1 1,0 0-1-1,0 7 6 14,0-7-6-14,0 14 6 0,0-14-6 0,0 15 1 16,0-15-1-16,-7 23 0 0,7-23 0 0,-18 18-8 13,18-18 8-12,-17 10 0-1,17-10 0 0,-23 13-2 16,23-13 2-16,-12 7-2 0,12-7 2 0,-10 0-7 14,10 0 7-14,-3 3-10 0,3-3 10 0,0 0-5 16,0 0 5-16,0 0-1 0,0 0 1 0,0 0 1 14,0 0-1-14,0 4 1 0,0-4-1 0,0 11 1 17,0-11-1-17,-5 22 5 0,5-22-5 0,-9 33 2 21,9-33-2-21,-8 48 2 0,8-48-2 0,-9 47 0 0,9-47 0 0,-7 48 2 16,7-48-2-16,-12 48 0 0,12-48 0 0,-7 44 4 14,7-44-4-14,-13 55 5 0,13-55-5 0,-16 59 10 16,16-59-10-16,-15 74 23 0,15-74-23 0,-17 78 19 14,17-78-19-14,-19 81 26 0,19-81-26 0,-22 92 15 16,22-92-15-16,-22 100 17 0,22-100-17 0,-26 120 17 13,26-120-17-13,-18 136 17 0,18-136-17 0,-19 137 29 17,19-137-29-17,-14 139 8 0,14-139-8 0,-12 129 23 14,12-129-23-14,-10 132 7 0,10-132-7 0,-4 129 1 16,4-129-1-16,0 133 1 0,0-133-1 0,0 129 5 14,0-129-5-14,0 126 0 0,0-126 0 0,0 116 1 16,0-116-1-16,0 114 1 0,0-114-1 0,0 99 1 15,0-99-1-15,0 81 0 0,0-81 0 0,0 71 3 17,0-71-3-17,0 48 0 0,0-48 0 0,0 47 0 20,0-47 0-20,0 40 0 0,0-40 0 0,0 33 0 0,0-33 0 0,0 30 0 14,0-30 0-14,0 15-3 0,0-15 3 0,0 12 0 16,0-12 0-16,0 3 3 0,0-3-3 0,0 3 0 14,0-3 0-14,0 0 0 0,0 0 0 0,0 0 0 16,0 0 0-16,0 0 0 0,0 0 0 0,0 0 0 13,0 0 0-13,0 0-3 0,0 0 3 0,0 0 0 16,0 0 0-15,0 0 0-1,0 0 0 0,0 0-1 14,0 0 1-14,14 0-2 0,-14 0 2 0,41 0-2 16,-41 0 2-16,55 0 0 0,-55 0 0 0,61 0 0 15,-61 0 0-15,79 0 0 0,-79 0 0 1,95 0 0 14,-95 0 0-15,111-18 0 0,-111 18 0 0,125-15 1 21,-125 15-1-21,136-10 1 0,-136 10-1 0,143-5 0 0,-143 5 0 0,156 0-7 10,-156 0 7-10,157 0-1 20,-157 0 1-20,165 0-3 0,-165 0 3 0,178 0-10 0,-178 0 10 1,187 0-9 14,-187 0 9-15,202 0-2 0,-202 0 2 0,203 0-1 14,-203 0 1-14,205 0-4 0,-205 0 4 0,203 0 0 16,-203 0 0-16,191 0-6 0,-191 0 6 0,184 0-6 14,-184 0 6-14,165 0-1 0,-165 0 1 0,154 0-9 16,-154 0 9-16,152 0-19 0,-152 0 19 0,143 0-11 13,-143 0 11-13,138 0 0 0,-138 0 0 0,134 0-9 17,-134 0 9-17,129 0-14 0,-129 0 14 0,121 0-5 15,-121 0 5-15,122-3-3 0,-122 3 3 0,124-6-16 16,-124 6 16-16,133-13-4 0,-133 13 4 0,140-7-4 21,-140 7 4-21,137-7-1 0,-137 7 1 0,128 0 0 0,-128 0 0 0,121 0-18 10,-121 0 18-10,111 0-21 20,-111 0 21-20,107 0-22 0,-107 0 22 0,103 0-9 0,-103 0 9 0,95 0-5 14,-95 0 5-14,96 0-10 0,-96 0 10 0,99 3-5 16,-99-3 5-16,95 0-1 0,-95 0 1 0,99 0-4 14,-99 0 4-14,92 0-14 0,-92 0 14 0,86 0-22 16,-86 0 22-16,80 0 0 0,-80 0 0 0,78 0 5 14,-78 0-5-14,77 0 3 0,-77 0-3 0,79 0 1 16,-79 0-1-16,83 0 0 0,-83 0 0 0,87 0-7 14,-87 0 7-14,97 0-10 0,-97 0 10 0,96 0-14 17,-96 0 14-17,90 0-2 0,-90 0 2 0,86 0-6 14,-86 0 6-14,70-7-3 0,-70 7 3 0,66-8-10 18,-66 8 10-18,55-7-8 0,-55 7 8 0,51-2-16 19,-51 2 16-19,43-9-12 0,-43 9 12 0,46-3-3 0,-46 3 3 0,44-8-1 16,-44 8 1-16,48-4-2 0,-48 4 2 0,51-3 0 14,-51 3 0-14,48 0-1 0,-48 0 1 0,51 0-1 16,-51 0 1-16,53 0-1 0,-53 0 1 0,55 0-5 14,-55 0 5-14,54-4-8 0,-54 4 8 0,60-2-10 16,-60 2 10-16,58-5-1 0,-58 5 1 0,60 0-4 14,-60 0 4-14,54-4-5 0,-54 4 5 0,60 0-2 16,-60 0 2-16,46-3 0 0,-46 3 0 0,44-4 0 14,-44 4 0-14,34 0-4 0,-34 0 4 0,21 0 0 16,-21 0 0-16,20 0-4 0,-20 0 4 0,14 0-1 16,-14 0 1-16,15 0-3 0,-15 0 3 0,19-4-5 14,-19 4 5-14,17 0-2 0,-17 0 2 0,16-4-1 22,-16 4 1-22,10 0-8 0,-10 0 8 0,5 0-2 0,-5 0 2 0,0-3-3 14,0 3 3-14,0 0-2 0,0 0 2 0,0 0-2 16,0 0 2-16,0 0-2 0,0 0 2 0,0-4-6 14,0 4 6-14,0 0-6 0,0 0 6 0,0-2-6 15,0 2 6-15,10-27-7 0,-10 27 7 0,7-40-7 14,-7 40 7-14,9-59-3 0,-9 59 3 0,3-81 0 17,-3 81 0-17,0-96 0 0,0 96 0 0,0-118 1 13,0 118-1-13,0-140 1 0,0 140-1 0,0-166 0 17,0 166 0-17,-7-180 3 0,7 180-3 0,-17-202 0 15,17 202 0-15,-17-206 1 0,17 206-1 0,-15-207 2 16,15 207-2-16,-11-191 0 0,11 191 0 0,-10-171 9 20,10 171-9-20,-12-152 4 0,12 152-4 0,-10-143 4 0,10 143-4 0,-15-132 5 10,15 132-5-10,-16-123 3 16,16 123-3-16,-15-110 2 0,15 110-2 0,-17-100 7 21,17 100-7-21,-15-87 7 0,15 87-7 0,-14-71 7 0,14 71-7 0,-9-55 7 14,9 55-7-14,-6-28 4 1,6 28-4-1,0-15 2 15,0 15-2-15,0-8 0 0,0 8 0 0,0 0 1 14,0 0-1-14,0 0 1 0,0 0-1 0,0 0 1 16,0 0-1-16,0-4 0 0,0 4 0 0,0 0 0 13,0 0 0-13,0 0-1 1,0 0 1-1,-4 0-2 15,4 0 2-15,-7 0-19 0,7 0 19 0,-13 0-156 16,13 0 156-16,0 4-295 0,0-4 295 0,0 29-907 34,0-29 907-34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3T20:39:57.60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5825">
    <iact:property name="dataType"/>
    <iact:actionData xml:id="d0">
      <inkml:trace xmlns:inkml="http://www.w3.org/2003/InkML" xml:id="stk0" contextRef="#ctx0" brushRef="#br0">6386 10762 810 0,'0'0'0'1,"0"0"223"-1,0 0-223 0,0 0 156 5,0 0-156-5,0 0 147 14,0 0-147-14,0 0 130 0,0 0-130 0,0 0 102 15,0 0-102-15,0 0 139 1,0 0-139-1,-353 105 111 17,353-105-111-17,-201 67 85 0,201-67-85 0,-213 70 53 15,213-70-53-15,-204 74 40 1,204-74-40-1,-191 73 24 13,191-73-24-13,-165 66 14 0,165-66-14 0,-147 59 10 20,147-59-10-20,-121 51 3 0,121-51-3 0,-96 33 0 0,96-33 0 0,-75 26 0 14,75-26 0-14,-42 16 0 0,42-16 0 0,-28 6 0 12,28-6 0-12,-6 0-21 19,6 0 21-19,0 0-76 0,0 0 76 0,25-10-130 0,-25 10 130 0,74-38-184 13,-74 38 184-13,52-22-365 15,-52 22 365-15,43-7-1105 1,-43 7 1105-1</inkml:trace>
    </iact:actionData>
  </iact:action>
  <iact:action type="add" startTime="6714">
    <iact:property name="dataType"/>
    <iact:actionData xml:id="d1">
      <inkml:trace xmlns:inkml="http://www.w3.org/2003/InkML" xml:id="stk1" contextRef="#ctx0" brushRef="#br0">13331 10776 833 0,'0'0'0'0,"0"0"151"0,0 0-151 0,0 0 130 1,0 0-130-1,0 0 74 7,0 0-74-7,0 0 29 15,0 0-29-14,0 0 29-1,0 0-29 0,0 0 45 13,0 0-45-13,0 0 69 0,0 0-69 0,29 10 106 18,-29-10-106-18,0 5 92 1,0-5-92-1,-32 6 79 13,32-6-79-13,-103 19 83 0,103-19-83 0,-158 22 125 14,158-22-125-14,-215 25 60 0,215-25-60 0,-234 33 49 17,234-33-49-17,-258 41 31 0,258-41-31 0,-242 48 30 14,242-48-30-14,-213 56 21 0,213-56-21 0,-174 55 11 18,174-55-11-18,-132 55 0 0,132-55 0 0,-92 40 0 13,92-40 0-13,-61 26 0 0,61-26 0 0,-31 14 0 20,31-14 0-20,-7 5 0 0,7-5 0 0,0 0 0 0,0 0 0 0,0 0 0 15,0 0 0-14,38 0-64-1,-38 0 64 0,64 0-134 14,-64 0 134-14,67 0-229 0,-67 0 229 0,29-8-354 18,-29 8 354-18,15-4-933 0,-15 4 933 0</inkml:trace>
    </iact:actionData>
  </iact:action>
  <iact:action type="add" startTime="7623">
    <iact:property name="dataType"/>
    <iact:actionData xml:id="d2">
      <inkml:trace xmlns:inkml="http://www.w3.org/2003/InkML" xml:id="stk2" contextRef="#ctx0" brushRef="#br0">20641 10687 261 0,'0'0'0'0,"0"0"467"0,0 0-467 0,0 0 255 0,0 0-255 0,0 0 205 0,0 0-205 0,0 0 155 6,0 0-155-6,0 0 136 15,0 0-136-15,-222 137 120 0,222-137-120 1,-203 66 124 16,203-66-124-17,-230 69 96 0,230-69-96 0,-248 66 83 10,248-66-83-10,-235 78 51 17,235-78-51-17,-220 88 42 0,220-88-42 0,-203 100 23 0,203-100-23 0,-180 95 10 15,180-95-10-15,-143 88 5 0,143-88-5 0,-107 59 2 21,107-59-2-21,-70 41 0 0,70-41 0 0,-29 18-9 14,29-18 9-14,0 0-47 0,0 0 47 0,0 0-88 13,0 0 88-13,63 0-117 1,-63 0 117-1,80 0-180 12,-80 0 180-12,56-3-317 1,-56 3 317-1,36-5-726 19,-36 5 726-19</inkml:trace>
    </iact:actionData>
  </iact:action>
  <iact:action type="add" startTime="8840">
    <iact:property name="dataType"/>
    <iact:actionData xml:id="d3">
      <inkml:trace xmlns:inkml="http://www.w3.org/2003/InkML" xml:id="stk3" contextRef="#ctx0" brushRef="#br0">27746 8476 569 0,'0'0'0'0,"0"0"230"0,0 0-230 0,0 0 173 7,0 0-173-7,0 0 152 13,0 0-152-13,0 0 102 0,0 0-102 0,0 0 95 16,0 0-95-16,0 0 117 0,0 0-117 0,0 0 105 18,0 0-105-18,-26 0 96 1,26 0-96-1,-76 0 139 16,76 0-139-16,-103 0 99 0,103 0-99 0,-131 0 82 0,131 0-82 0,-161 8 64 17,161-8-64-17,-191 22 24 0,191-22-24 0,-194 18 0 14,194-18 0-14,-195 18 0 0,195-18 0 0,-177 11 0 16,177-11 0-16,-154 12 0 0,154-12 0 0,-140 10 0 16,140-10 0-16,-124 8 0 0,124-8 0 0,-108 7 0 14,108-7 0-14,-80 3 0 1,80-3 0-1,-60 5 0 12,60-5 0-12,-36 0 0 1,36 0 0-1,-22 0 0 15,22 0 0-15,-15 0 0 1,15 0 0-1,-15 0 0 13,15 0 0-12,-11 0 0-1,11 0 0 0,-15 0 0 17,15 0 0-17,-26 0 0 0,26 0 0 0,-35 3 0 14,35-3 0-14,-41 7 0 0,41-7 0 1,-48 11 0 13,48-11 0-14,-48 12 0 0,48-12 0 0,-41 10 0 18,41-10 0-18,-31 8 0 1,31-8 0-1,-20 7 0 13,20-7 0-13,-10 9 0 1,10-9 0-1,-5 2 0 18,5-2 0-18,-7 4 0 0,7-4 0 0,0 3 0 0,0-3 0 0,-4 0 0 14,4 0 0-14,-3 0 0 1,3 0 0 12,0 4 0-13,0-4 0 0,0 0 0 15,0 0 0-15,0 0 0 0,0 0 0 0,0 0 0 18,0 0 0-18,0 0 0 1,0 0 0-1,0 0 0 0,0 0 0 0,0 0 0 13,0 0 0-12,0 0 0-1,0 0 0 0,0 0 0 14,0 0 0-13,-3 0 0-1,3 0 0 0,0 8 0 15,0-8 0-15,0 18 0 0,0-18 0 0,-6 22 0 17,6-22 0-17,0 29 0 1,0-29 0-1,-6 33 0 14,6-33 0-14,-4 30 0 0,4-30 0 0,0 33 0 14,0-33 0-14,-3 41 0 0,3-41 0 0,0 44 0 18,0-44 0-18,0 48 0 0,0-48 0 0,0 55 0 14,0-55 0-14,0 67 0 0,0-67 0 0,0 73 0 19,0-73 0-19,0 84 0 0,0-84 0 0,0 96 0 0,0-96 0 0,0 99 0 14,0-99 0-13,3 108 0-1,-3-108 0 0,4 114 0 14,-4-114 0-13,0 114 0-1,0-114 0 0,3 121 0 15,-3-121 0-15,0 120 0 1,0-120 0-1,0 129 0 15,0-129 0-15,0 133 0 0,0-133 0 0,0 126 0 14,0-126 0-14,0 125 0 0,0-125 0 0,0 121 0 15,0-121 0-15,0 107 0 0,0-107 0 0,0 87 0 20,0-87 0-20,0 79 0 0,0-79 0 0,0 54 0 14,0-54 0-14,-10 41 0 0,10-41 0 0,-4 29 0 14,4-29 0-14,-10 18 0 0,10-18 0 0,0 12 0 14,0-12 0-14,0 3 0 1,0-3 0-1,0 8 0 18,0-8 0-18,0 0 0 0,0 0 0 0,0 4 0 14,0-4 0-13,0 3 0-1,0-3 0 0,0 0 0 1,0 0 0 13,0 3 0-14,0-3 0 0,0 0 0 0,0 0 0 0,0 0 0 15,0 0 0-15,0 0 0 1,0 0 0 0,0 0 0 12,0 0 0-13,0 0 0 1,0 0 0-1,10 0 0 15,-10 0 0-15,48 0 0 0,-48 0 0 0,67 0 0 19,-67 0 0-19,73 0 0 0,-73 0 0 0,84-3 0 13,-84 3 0-13,99-11 0 0,-99 11 0 0,107-12 0 15,-107 12 0-15,114 0 0 0,-114 0 0 0,118 0 0 15,-118 0 0-15,118 0 0 0,-118 0 0 0,124 0 0 18,-124 0 0-18,128 0 0 0,-128 0 0 0,139 5 0 18,-139-5 0-18,153 15 0 1,-153-15 0-1,152 11 0 0,-152-11 0 0,154 7 0 15,-154-7 0-15,128 3 0 1,-128-3 0-1,109 4 0 14,-109-4 0-14,82 0 0 0,-82 0 0 0,66 0 0 12,-66 0 0-11,51 0 0-1,-51 0 0 0,41 3 0 13,-41-3 0-13,29 0 0 20,-29 0 0-20,23 5 0 0,-23-5 0 0,13 0 0 0,-13 0 0 0,5 0 0 13,-5 0 0-13,2 3 0 0,-2-3 0 0,0 0 0 15,0 0 0-15,0 0 0 0,0 0 0 0,0 0 0 18,0 0 0-18,0 0 0 0,0 0 0 0,0 0 0 12,0 0 0-12,0 0 0 0,0 0 0 0,0 0 0 19,0 0 0-19,0 0 0 0,0 0 0 0,0 0 0 13,0 0 0-13,0 0 0 0,0 0 0 0,21 0 0 15,-21 0 0-15,25 0 0 0,-25 0 0 0,29 0 0 18,-29 0 0-17,29 0 0 0,-29 0 0-1,15 0 0 0,-15 0 0 0,12 0 0 16,-12 0 0-16,4 0 0 0,-4 0 0 0,0 0 0 14,0 0 0-14,0 0 0 1,0 0 0-1,0 0 0 16,0 0 0-16,0 0 0 0,0 0 0 0,0 0 0 13,0 0 0-12,0 0 0-1,0 0 0 0,0 0 0 15,0 0 0-15,0 0 0 0,0 0 0 0,0 0 0 18,0 0 0-17,0-15 0-1,0 15 0 0,0-62 0 13,0 62 0-12,0-93 0-1,0 93 0 0,0-110 0 14,0 110 0-14,-4-132 0 0,4 132 0 0,-15-153 0 14,15 153 0-14,-15-181 0 1,15 181 0-1,-16-195 0 14,16 195 0-14,-13-204 0 0,13 204 0 0,-11-201 0 19,11 201 0-18,-11-200 0-1,11 200 0 0,-7-198 0 0,7 198 0 0,-12-184 0 15,12 184 0-15,-14-180 0 15,14 180 0-15,-12-161 0 0,12 161 0 0,-19-138 0 0,19 138 0 0,-13-109 0 14,13 109 0-14,-7-89 0 14,7 89 0-14,-12-66 0 1,12 66 0-1,-3-48 0 1,3 48 0-1,0-29 0 16,0 29 0-16,0-14 0 0,0 14 0 0,0-8 0 14,0 8 0-14,0 0 0 1,0 0 0-1,0 0 0 14,0 0 0-13,0 0 0-1,0 0 0 0,0 0 0 15,0 0 0-15,0 0 0 0,0 0 0 1,0 0 0 14,0 0 0-15,-4 0 0 0,4 0 0 0,-8 0-59 20,8 0 59-20,0 0-184 0,0 0 184 0,0 0-262 1,0 0 262-1,0 0-510 15,0 0 510-15</inkml:trace>
    </iact:actionData>
  </iact:action>
  <iact:action type="add" startTime="10859">
    <iact:property name="dataType"/>
    <iact:actionData xml:id="d4">
      <inkml:trace xmlns:inkml="http://www.w3.org/2003/InkML" xml:id="stk4" contextRef="#ctx0" brushRef="#br0">24524 7085 701 0,'0'0'0'3,"0"0"280"-3,0 0-280 0,0 0 182 0,0 0-182 0,0 0 149 0,0 0-149 0,0 0 120 13,0 0-120-13,0 0 126 17,0 0-126-17,0 0 82 0,0 0-82 0,-198-48 80 0,198 48-80 0,-69 30 53 19,69-30-53-19,-67 51 44 0,67-51-44 0,-55 63 34 14,55-63-34-14,-42 69 28 0,42-69-28 0,-33 63 25 14,33-63-25-14,-24 59 22 0,24-59-22 0,-1 55 19 14,1-55-19-14,0 48 17 0,0-48-17 0,0 36 10 17,0-36-10-17,41 33 5 0,-41-33-5 0,63 15 0 19,-63-15 0-19,73 0 1 0,-73 0-1 0,84 0 0 0,-84 0 0 0,82-57-3 15,-82 57 3-15,80-93-1 0,-80 93 1 0,73-118-3 13,-73 118 3-13,70-135-2 2,-70 135 2-2,56-156-12 14,-56 156 12-14,47-165-9 0,-47 165 9 0,35-168-12 14,-35 168 12-14,24-156-10 18,-24 156 10-18,12-122-9 0,-12 122 9 0,0-81-9 0,0 81 9 0,0-44-13 14,0 44 13-14,0-10-16 0,0 10 16 0,0 0-2 15,0 0 2-15,0 36 0 0,0-36 0 0,-15 89 12 19,15-89-12-19,-27 129 4 0,27-129-4 0,-21 147 7 13,21-147-7-13,-22 154 8 0,22-154-8 0,-19 158 9 15,19-158-9-15,-14 151 10 0,14-151-10 0,-15 144 5 18,15-144-5-18,-7 117 3 1,7-117-3-1,-8 99 0 0,8-99 0 1,-4 66-2 12,4-66 2-13,0 34-10 14,0-34 10-14,0 19-57 0,0-19 57 0,0 0-121 18,0 0 121-17,0 0-197-1,0 0 197 0,0-19-303 0,0 19 303 0,16-37-565 12,-16 37 565-12</inkml:trace>
    </iact:actionData>
  </iact:action>
  <iact:action type="add" startTime="11409">
    <iact:property name="dataType"/>
    <iact:actionData xml:id="d5">
      <inkml:trace xmlns:inkml="http://www.w3.org/2003/InkML" xml:id="stk5" contextRef="#ctx0" brushRef="#br0">25006 7184 810 0,'0'0'0'0,"0"0"272"0,0 0-272 0,0 0 157 0,0 0-157 0,0 0 120 0,0 0-120 0,192 38 40 0,-192-38-40 0,36 0 8 1,-36 0-8-1,34-38 3 0,-34 38-3 0,21-47 0 16,-21 47 0-16,12-55-2 0,-12 55 2 0,0-45-7 15,0 45 7-15,0-37-29 0,0 37 29 0,-4-24-23 15,4 24 23-15,-44-13-26 0,44 13 26 0,-63 0-5 14,63 0 5-14,-74 13 0 0,74-13 0 0,-78 68 3 15,78-68-3-15,-72 89 11 0,72-89-11 0,-59 103 25 15,59-103-25-15,-45 103 31 1,45-103-31-1,-25 97 42 14,25-97-42-13,-12 87 78-1,12-87-78 0,0 69 75 15,0-69-75-15,0 63 57 0,0-63-57 0,13 44 29 16,-13-44-29-16,58 33 28 0,-58-33-28 0,67 16 0 18,-67-16 0-18,80 0 0 1,-80 0 0-1,85 0-37 1,-85 0 37-1,70-31-70 14,-70 31 70-14,58-51-126 0,-58 51 126 0,38-59-166 16,-38 59 166-16,0-24-249 1,0 24 249-1,0-31-631 15,0 31 631-15</inkml:trace>
    </iact:actionData>
  </iact:action>
  <iact:action type="add" startTime="11880">
    <iact:property name="dataType"/>
    <iact:actionData xml:id="d6">
      <inkml:trace xmlns:inkml="http://www.w3.org/2003/InkML" xml:id="stk6" contextRef="#ctx0" brushRef="#br0">25635 6095 476 0,'0'0'0'1,"0"0"363"-1,0 0-363 0,0 0 191 0,0 0-191 0,0 0 155 13,0 0-155-13,0 0 49 14,0 0-49-14,0 0 53 1,0 0-53-1,16 259 77 13,-16-259-77-13,0 121 78 1,0-121-78-1,-16 132 65 19,16-132-65-19,-15 141 53 0,15-141-53 0,-14 134 35 0,14-134-35 0,-19 141 32 14,19-141-32-13,-17 128 20-1,17-128-20 0,-8 114 7 13,8-114-7-13,-10 92 4 1,10-92-4-1,-12 70 0 17,12-70 0-17,0 48-1 0,0-48 1 0,-5 23-17 13,5-23 17-13,0 4-56 0,0-4 56 0,0 0-154 18,0 0 154-18,5-12-205 0,-5 12 205 0,18-37-315 12,-18 37 315-12,19-41-481 0,-19 41 481 0</inkml:trace>
    </iact:actionData>
  </iact:action>
  <iact:action type="add" startTime="12160">
    <iact:property name="dataType"/>
    <iact:actionData xml:id="d7">
      <inkml:trace xmlns:inkml="http://www.w3.org/2003/InkML" xml:id="stk7" contextRef="#ctx0" brushRef="#br0">25930 6732 759 0,'0'0'0'0,"0"0"313"0,0 0-313 0,0 0 168 0,0 0-168 0,0 0 135 14,0 0-135-14,0 0 96 1,0 0-96-1,-225 37 108 13,225-37-108-12,-140 14 80-1,140-14-80 0,-143 7 69 16,143-7-69-16,-137 6 40 0,137-6-40 0,-114 2 9 14,114-2-9-14,-87 0 0 1,87 0 0-1,-56 4-2 19,56-4 2-19,-29 0-33 0,29 0 33 0,0 0-73 12,0 0 73-12,7 0-127 1,-7 0 127-1,75 0-214 14,-75 0 214-14,54 0-332 0,-54 0 332 0,58 0-901 19,-58 0 901-19</inkml:trace>
    </iact:actionData>
  </iact:action>
  <iact:action type="add" startTime="12439">
    <iact:property name="dataType"/>
    <iact:actionData xml:id="d8">
      <inkml:trace xmlns:inkml="http://www.w3.org/2003/InkML" xml:id="stk8" contextRef="#ctx0" brushRef="#br0">25912 7291 666 0,'0'0'0'0,"0"0"269"20,0 0-269-20,0 0 183 0,0 0-183 0,0 0 94 0,0 0-94 0,0 0 62 14,0 0-62-14,220 45 66 0,-220-45-66 0,48 0 28 15,-48 0-28-15,40-23 21 1,-40 23-21-1,33-33 1 15,-33 33-1-15,20-41 0 0,-20 41 0 0,14-36-2 14,-14 36 2-13,0-29-7-1,0 29 7 0,0-26-18 14,0 26 18-14,-9-15-27 0,9 15 27 0,-51-3-20 14,51 3 20-14,-58 0 0 17,58 0 0-17,-70 0 7 0,70 0-7 0,-70 33 12 0,70-33-12 0,-63 54 22 14,63-54-22-14,-44 60 48 1,44-60-48-1,-33 66 69 17,33-66-69-17,-15 66 71 0,15-66-71 0,0 62 43 13,0-62-43-13,0 64 46 1,0-64-46-1,0 43 31 16,0-43-31-16,34 38 3 0,-34-38-3 0,53 29 0 14,-53-29 0-14,60 14-10 1,-60-14 10-1,66 4-50 16,-66-4 50-16,57 3-92 0,-57-3 92 0,47 0-164 18,-47 0 164-18,7 0-190 0,-7 0 190 0,0 0-404 18,0 0 404-18</inkml:trace>
    </iact:actionData>
  </iact:action>
  <iact:action type="add" startTime="12813">
    <iact:property name="dataType"/>
    <iact:actionData xml:id="d9">
      <inkml:trace xmlns:inkml="http://www.w3.org/2003/InkML" xml:id="stk9" contextRef="#ctx0" brushRef="#br0">26475 7864 340 0,'0'0'0'1,"0"0"416"18,0 0-416-19,0 0 199 0,0 0-199 0,0 0 174 0,0 0-174 0,0 0 124 14,0 0-124-14,42-260 131 15,-42 260-131-15,0-96 113 1,0 96-113-1,0-92 77 1,0 92-77-1,0-88 57 16,0 88-57-15,0-70 49-1,0 70-49 0,12-48 35 9,-12 48-35-9,14-34 39 19,-14 34-39-19,19-18 36 0,-19 18-36 0,22-15 37 0,-22 15-37 0,31-6 29 16,-31 6-29-16,35-4 15 0,-35 4-15 0,48 0 1 16,-48 0-1-16,58 0 0 1,-58 0 0-1,67 0-21 17,-67 0 21-17,66 10-67 0,-66-10 67 0,60 33-130 14,-60-33 130-14,44 31-229 1,-44-31 229-1,29 40-175 13,-29-40 175-13,0 18-340 0,0-18 340 0,0 15-859 14,0-15 859-14</inkml:trace>
    </iact:actionData>
  </iact:action>
  <iact:action type="add" startTime="13159">
    <iact:property name="dataType"/>
    <iact:actionData xml:id="d10">
      <inkml:trace xmlns:inkml="http://www.w3.org/2003/InkML" xml:id="stk10" contextRef="#ctx0" brushRef="#br0">27074 7697 509 0,'0'0'0'1,"0"0"237"13,0 0-237-14,0 0 191 0,0 0-191 0,0 0 113 13,0 0-113-13,0 0 90 0,0 0-90 0,0 0 53 18,0 0-53-18,0 0 43 0,0 0-43 0,1 39 16 20,-1-39-16-20,21-33 26 0,-21 33-26 0,22-63 36 0,-22 63-36 0,26-72 9 14,-26 72-9-14,29-90 4 0,-29 90-4 0,29-88 2 12,-29 88-2-12,30-88 0 15,-30 88 0-15,26-70-2 0,-26 70 2 1,22-51-1 17,-22 51 1-18,14-33 0 0,-14 33 0 0,8-11-3 0,-8 11 3 0,4 0 0 12,-4 0 0-12,0 0 5 16,0 0-5-16,0 6 4 0,0-6-4 0,0 71 37 0,0-71-37 0,0 84 8 18,0-84-8-18,0 81 6 0,0-81-6 0,-4 66 2 14,4-66-2-14,0 41 2 1,0-41-2-1,0 16 6 14,0-16-6-14,0 2 4 0,0-2-4 0,0 0 11 19,0 0-11-19,14 0 0 1,-14 0 0-1,48-47 0 0,-48 47 0 0,56-69-22 13,-56 69 22-13,55-71-3 13,-55 71 3-13,54-67 0 1,-54 67 0-1,45-59-3 15,-45 59 3-15,37-33-5 1,-37 33 5-1,22-21-2 18,-22 21 2-18,7 0 0 1,-7 0 0-1,4 0 3 0,-4 0-3 0,0 6 16 15,0-6-16-15,0 56 18 0,0-56-18 0,0 70 1 15,0-70-1-15,0 74 6 0,0-74-6 0,0 69 19 13,0-69-19-13,0 63 26 15,0-63-26-14,0 56 25-1,0-56-25 0,0 54 10 0,0-54-10 0,0 45 0 19,0-45 0-19,0 44 0 0,0-44 0 0,0 29-21 13,0-29 21-13,0 19-87 0,0-19 87 0,0 0-121 14,0 0 121-14,0 0-275 0,0 0 275 0,0 0-733 16,0 0 733-16</inkml:trace>
    </iact:actionData>
  </iact:action>
  <iact:action type="add" startTime="13713">
    <iact:property name="dataType"/>
    <iact:actionData xml:id="d11">
      <inkml:trace xmlns:inkml="http://www.w3.org/2003/InkML" xml:id="stk11" contextRef="#ctx0" brushRef="#br0">28060 7420 329 0,'0'0'0'1,"0"0"489"-1,0 0-489 0,0 0 197 0,0 0-197 0,0 0 187 7,0 0-187-7,0 0 96 13,0 0-96-13,0 0 50 0,0 0-50 0,0 0 53 18,0 0-53-18,73 99 26 0,-73-99-26 0,0 40 16 14,0-40-16-14,0 38 2 0,0-38-2 0,0 36 4 17,0-36-4-17,0 45 1 1,0-45-1-1,-13 39 0 12,13-39 0-11,-12 38-4-1,12-38 4 0,-16 33-37 17,16-33 37-17,-15 18-79 0,15-18 79 1,-14 4-139 12,14-4 139-13,-3 0-290 0,3 0 290 0,0 0-674 18,0 0 674-18</inkml:trace>
    </iact:actionData>
  </iact:action>
  <iact:action type="add" startTime="13941">
    <iact:property name="dataType"/>
    <iact:actionData xml:id="d12">
      <inkml:trace xmlns:inkml="http://www.w3.org/2003/InkML" xml:id="stk12" contextRef="#ctx0" brushRef="#br0">28089 6805 66 0,'0'0'0'0,"0"0"606"0,0 0-606 0,0 0 97 14,0 0-97-14,0 0 96 0,0 0-96 0,7-216 21 14,-7 216-21-14,0-30 0 0,0 30 0 0,0-4-84 20,0 4 84-20,-4 0-285 1,4 0 285-1</inkml:trace>
    </iact:actionData>
  </iact:action>
  <iact:action type="add" startTime="14223">
    <iact:property name="dataType"/>
    <iact:actionData xml:id="d13">
      <inkml:trace xmlns:inkml="http://www.w3.org/2003/InkML" xml:id="stk13" contextRef="#ctx0" brushRef="#br0">28405 7556 284 0,'0'0'0'0,"0"0"137"16,0 0-137-16,0 0 135 0,0 0-135 0,0 0 152 14,0 0-152-14,0 0 143 1,0 0-143-1,0 0 126 13,0 0-126-13,0 0 99 1,0 0-99-1,0 107 70 13,0-107-70-13,0-8 15 0,0 8-15 0,3-51 5 16,-3 51-5-16,17-69 0 0,-17 69 0 0,21-78 0 18,-21 78 0-18,18-78 0 0,-18 78 0 0,19-66 0 13,-19 66 0-13,17-48-3 1,-17 48 3-1,15-29-2 18,-15 29 2-18,16-12 0 0,-16 12 0 0,13 0 2 14,-13 0-2-14,19 0 4 0,-19 0-4 0,19 19 25 14,-19-19-25-14,19 63 25 1,-19-63-25-1,22 70 2 15,-22-70-2-15,15 81 1 0,-15-81-1 0,17 78 4 18,-17-78-4-18,11 69 1 0,-11-69-1 0,8 62 4 0,-8-62-4 0,4 45 0 14,-4-45 0-14,0 33-1 0,0-33 1 0,0 21-26 16,0-21 26-16,0 5-113 0,0-5 113 0,0 0-283 15,0 0 283-15,0 0-720 0,0 0 720 0</inkml:trace>
    </iact:actionData>
  </iact:action>
  <iact:action type="add" startTime="14567">
    <iact:property name="dataType"/>
    <iact:actionData xml:id="d14">
      <inkml:trace xmlns:inkml="http://www.w3.org/2003/InkML" xml:id="stk14" contextRef="#ctx0" brushRef="#br0">28875 7583 711 0,'0'0'0'0,"0"0"193"14,0 0-193-14,0 0 174 0,0 0-174 0,0 0 69 14,0 0-69-14,0 0 12 0,0 0-12 0,222-64 3 14,-222 64-3-14,31-44 0 17,-31 44 0-17,24-59-1 0,-24 59 1 0,7-52-10 0,-7 52 10 0,0-47-24 15,0 47 24-15,0-40-36 0,0 40 36 1,0-19-49 16,0 19 49-17,-24-11-41 0,24 11 41 0,-38 0-2 15,38 0 2-15,-41 18 0 0,41-18 0 0,-37 59 77 13,37-59-77-13,-36 66 75 1,36-66-75-1,-26 70 70 16,26-70-70-16,-15 57 68 0,15-57-68 0,-7 42 43 15,7-42-43-15,-3 41 47 1,3-41-47-1,0 30 34 15,0-30-34-15,0 29 28 0,0-29-28 0,0 29 23 18,0-29-23-18,29 27 5 0,-29-27-5 0,48 25 0 0,-48-25 0 0,51 18-7 13,-51-18 7-13,54 12-27 15,-54-12 27-15,60 0-55 0,-60 0 55 0,55 0-77 17,-55 0 77-17,51-12-121 0,-51 12 121 0,12-18-225 1,-12 18 225-1,10-18-476 14,-10 18 476-14</inkml:trace>
    </iact:actionData>
  </iact:action>
  <iact:action type="add" startTime="14928">
    <iact:property name="dataType"/>
    <iact:actionData xml:id="d15">
      <inkml:trace xmlns:inkml="http://www.w3.org/2003/InkML" xml:id="stk15" contextRef="#ctx0" brushRef="#br0">29867 7364 312 0,'0'0'0'1,"0"0"126"8,0 0-126-9,0 0 84 19,0 0-84-19,0 0 98 0,0 0-98 0,0 0 131 0,0 0-131 0,0 0 115 12,0 0-115-12,0 0 117 20,0 0-117-20,-56-92 101 0,56 92-101 0,-48 0 78 0,48 0-78 0,-51 0 74 12,51 0-74-12,-48 19 78 1,48-19-78-1,-46 48 59 14,46-48-59-14,-36 58 46 19,36-58-46-19,-27 63 55 0,27-63-55 0,-6 66 51 0,6-66-51 0,0 63 40 14,0-63-40-14,0 56 10 0,0-56-10 0,11 37 8 14,-11-37-8-14,37 15 2 0,-37-15-2 0,50 0 0 15,-50 0 0-15,59-15-12 0,-59 15 12 0,60-78-28 18,-60 78 28-18,65-114-29 0,-65 114 29 0,60-147-20 14,-60 147 20-14,56-173-3 0,-56 173 3 0,43-185-2 19,-43 185 2-19,41-180-32 1,-41 180 32-1,25-165-25 0,-25 165 25 0,16-144-16 14,-16 144 16-14,10-109-12 0,-10 109 12 0,5-66-18 14,-5 66 18-14,0-33-14 1,0 33 14-1,0 0-14 14,0 0 14-14,0 9 0 0,0-9 0 0,0 77 12 19,0-77-12-19,-15 114 35 0,15-114-35 0,-29 141 30 13,29-141-30-13,-26 161 36 1,26-161-36-1,-34 177 40 13,34-177-40-13,-31 181 36 0,31-181-36 0,-24 165 27 16,24-165-27-16,-22 151 25 0,22-151-25 0,-15 121 18 18,15-121-18-18,-10 97 13 0,10-97-13 0,-9 73 1 12,9-73-1-12,-5 51 0 1,5-51 0-1,-2 25-1 15,2-25 1-15,0 8-21 0,0-8 21 0,0 0-74 17,0 0 74-17,0-8-177 1,0 8 177-1,2-33-346 14,-2 33 346-14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3T20:46:29.99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act:action type="add" startTime="7339">
    <iact:property name="dataType"/>
    <iact:actionData xml:id="d0">
      <inkml:trace xmlns:inkml="http://www.w3.org/2003/InkML" xml:id="stk0" contextRef="#ctx0" brushRef="#br0">19721 9197 53 0,'0'0'0'1,"0"0"628"-1,0 0-628 0,0 0 188 22,0 0-188-22,0 0 138 0,0 0-138 1,0 0 84-1,0 0-84 0,0 0 92 9,0 0-92-9,0 0 51 17,0 0-51-17,0 0 50 0,0 0-50 0,0 0 42 0,0 0-42 0,0 0 50 19,0 0-50-19,26-11 57 0,-26 11-57 0,0-7 61 20,0 7-61-20,0-12 55 0,0 12-55 0,-22-10 71 0,22 10-71 0,-41-16 77 9,41 16-77-9,-45-10 46 19,45 10-46-19,-51-15 22 0,51 15-22 0,-51-10 14 11,51 10-14-11,-60-8 11 0,60 8-11 0,-54-7 12 17,54 7-12-17,-58-8 11 0,58 8-11 0,-58-8 7 18,58 8-7-18,-57-3 8 0,57 3-8 0,-66-4 8 0,66 4-8 0,-63 0 8 11,63 0-8-11,-70-3 9 18,70 3-9-18,-70-5 15 1,70 5-15-1,-72 0 13 0,72 0-13 0,-72 0 18 17,72 0-18-17,-77 0 13 0,77 0-13 0,-73-2 16 12,73 2-16-12,-73 0 12 19,73 0-12-19,-67-4 10 0,67 4-10 0,-71-4 7 0,71 4-7 0,-65 0 8 18,65 0-8-18,-67-4 7 1,67 4-7-1,-65-7 8 0,65 7-8 0,-59-7 8 10,59 7-8-10,-67-7 9 22,67 7-9-22,-65-8 10 0,65 8-10 0,-66-8 6 0,66 8-6 0,-74-7 7 10,74 7-7-10,-70-8 7 21,70 8-7-21,-70-2 8 0,70 2-8 0,-73 0 6 0,73 0-6 0,-82 0 6 13,82 0-6-12,-84 0 0-1,84 0 0 0,-85 0 0 17,85 0 0-17,-92 0 0 0,92 0 0 0,-89 0 0 12,89 0 0-11,-83 0 0-1,83 0 0 0,-89 0 0 11,89 0 0-11,-80 6 0 19,80-6 0-19,-82 11 0 0,82-11 0 0,-80 8 0 0,80-8 0 0,-70 10 0 10,70-10 0-10,-69 8 0 19,69-8 0-19,-56 11 0 0,56-11 0 0,-65 12 0 0,65-12 0 0,-61 10 0 18,61-10 0-17,-58 12 0-1,58-12 0 0,-60 7 0 11,60-7 0-11,-54 6 0 0,54-6 0 0,-52 8 0 17,52-8 0-17,-56 7 0 1,56-7 0-1,-58 12 0 18,58-12 0-18,-63 6 0 1,63-6 0-1,-73 15 0 0,73-15 0 0,-70 12 0 10,70-12 0-10,-70 14 0 19,70-14 0-19,-67 12 0 1,67-12 0-1,-58 10 0 0,58-10 0 0,-48 16 0 18,48-16 0-18,-44 10 0 0,44-10 0 0,-48 12 0 8,48-12 0-8,-48 18 0 3,48-18 0-3,-41 11 0 19,41-11 0-19,-39 16 0 0,39-16 0 0,-32 9 0 9,32-9 0-9,-16 5 0 19,16-5 0-19,-15 7 0 0,15-7 0 0,-7 0 0 0,7 0 0 0,-5 3 0 12,5-3 0-12,0 0 0 17,0 0 0-17,0 0 0 0,0 0 0 0,0 0 0 0,0 0 0 0,0 0 0 19,0 0 0-19,0 0 0 1,0 0 0-1,0 0 0 11,0 0 0-11,0 0 0 0,0 0 0 1,0 0 0 15,0 0 0-16,0 0 0 1,0 0 0-1,0 0 0 18,0 0 0-17,0 0 0 0,0 0 0-1,0 0 0 0,0 0 0 0,0 0 0 10,0 0 0-10,0 0 0 17,0 0 0-16,0 4 0-1,0-4 0 0,0 29 0 18,0-29 0-18,0 59 0 0,0-59 0 0,0 73 0 1,0-73 0-1,0 96 0 8,0-96 0-8,0 90 0 19,0-90 0-19,0 88 0 0,0-88 0 0,0 92 0 0,0-92 0 0,0 95 0 19,0-95 0-19,0 106 0 0,0-106 0 0,0 112 0 10,0-112 0-10,0 114 0 0,0-114 0 0,0 114 0 17,0-114 0-17,0 106 0 0,0-106 0 0,-7 99 0 19,7-99 0-19,-3 92 0 1,3-92 0-1,-4 82 0 10,4-82 0-10,-3 77 0 0,3-77 0 0,-3 80 0 20,3-80 0-20,-6 81 0 0,6-81 0 0,-6 78 0 12,6-78 0-12,-7 81 0 0,7-81 0 0,-4 69 0 15,4-69 0-15,-8 63 0 0,8-63 0 0,-7 66 0 17,7-66 0-17,-3 60 0 1,3-60 0-1,-4 54 0 12,4-54 0-12,-8 51 0 0,8-51 0 0,0 44 0 18,0-44 0-18,0 38 0 0,0-38 0 0,0 29 0 0,0-29 0 0,0 14 0 20,0-14 0-20,0 12 0 0,0-12 0 0,0 7 0 12,0-7 0-12,0 0 0 1,0 0 0-1,0 4 0 12,0-4 0-11,0 0 0 0,0 0 0-1,0 0 0 17,0 0 0-16,0 0 0-1,0 0 0 0,0 0 0 11,0 0 0-10,0 0 0-1,0 0 0 0,0 0 0 19,0 0 0-19,12 4 0 0,-12-4 0 0,47 4 0 11,-47-4 0-11,57 0 0 0,-57 0 0 0,65 0 0 18,-65 0 0-18,70 0 0 0,-70 0 0 0,66 0 0 12,-66 0 0-12,67 0 0 1,-67 0 0-1,64 0 0 18,-64 0 0-17,72 0 0 0,-72 0 0 0,77 0 0-1,-77 0 0 0,80 0 0 11,-80 0 0-11,92 0 0 20,-92 0 0-20,99 0 0 1,-99 0 0-1,108 0 0 0,-108 0 0 0,106 0 0 10,-106 0 0-10,107 0 0 18,-107 0 0-18,96 0 0 0,-96 0 0 0,83 0 0 0,-83 0 0 0,82 0 0 18,-82 0 0-18,62 0 0 1,-62 0 0-1,63 0 0 10,-63 0 0-10,63 0 0 0,-63 0 0 1,58 0 0 16,-58 0 0-17,66 0 0 0,-66 0 0 0,65 0 0 19,-65 0 0-19,68 0 0 0,-68 0 0 1,65 0-5-1,-65 0 5 0,70 0-9 9,-70 0 9-9,67 0-11 19,-67 0 11-19,66 0-9 1,-66 0 9-1,67 0-6 10,-67 0 6-10,65 0-11 0,-65 0 11 1,70 0-7 15,-70 0 7-16,78 0 0 1,-78 0 0-1,87 0-4 18,-87 0 4-18,92 0-5 0,-92 0 5 0,96 0-1 0,-96 0 1 0,101 0-10 11,-101 0 10-11,102 0-5 21,-102 0 5-21,102 0-8 1,-102 0 8-1,104-4-7 0,-104 4 7 0,96-4-1 11,-96 4 1-10,87-4-5 0,-87 4 5-1,82-4 0 13,-82 4 0-13,73-3-3 1,-73 3 3-1,70-4-11 16,-70 4 11-16,70 0-16 0,-70 0 16 1,68 0-13 12,-68 0 13-13,69-3-8 0,-69 3 8 1,64-5-3 16,-64 5 3-17,67-2 0 0,-67 2 0 0,67-5 0 13,-67 5 0-13,70-3 0 0,-70 3 0 0,66-4 0 18,-66 4 0-18,58 0-1 0,-58 0 1 0,53 0-4 19,-53 0 4-19,43 0-4 0,-43 0 4 0,44 0-6 0,-44 0 6 0,41 0-8 11,-41 0 8-11,38 0-11 20,-38 0 11-20,39 0-5 0,-39 0 5 0,34 0-8 0,-34 0 8 0,25 0-10 11,-25 0 10-11,18 0-5 19,-18 0 5-19,11 0-2 0,-11 0 2 0,4 0-1 1,-4 0 1-1,0 0 1 12,0 0-1-12,0 0 1 19,0 0-1-19,0-3 0 0,0 3 0 0,0 0-2 1,0 0 2-1,0 0-2 10,0 0 2-10,0 0-3 1,0 0 3-1,0 0 0 19,0 0 0-18,0 0-5-1,0 0 5 0,0 0-2 11,0 0 2-11,3 0-5 0,-3 0 5 0,0 0-5 18,0 0 5-18,4-4-6 1,-4 4 6-1,0-27-13 11,0 27 13-11,0-66-11 0,0 66 11 0,0-99-14 19,0 99 14-19,-14-136-5 0,14 136 5 0,-22-147 0 12,22 147 0-12,-22-151 0 0,22 151 0 0,-11-157 0 19,11 157 0-19,-10-171 1 1,10 171-1-1,-1-176 0 0,1 176 0 0,0-177 3 11,0 177-3-11,0-164 2 22,0 164-2-22,0-156 3 0,0 156-3 0,0-147 1 0,0 147-1 0,6-147 5 11,-6 147-5-11,16-151 8 0,-16 151-8 1,15-136 5 18,-15 136-5-19,10-117 1 0,-10 117-1 0,7-104 2 11,-7 104-2-11,9-76 2 0,-9 76-2 0,3-64 5 21,-3 64-5-21,3-44 4 0,-3 44-4 0,4-25 2 10,-4 25-2-10,0-14 0 0,0 14 0 0,0-5-1 17,0 5 1-17,0 0-2 0,0 0 2 0,0 0-9 21,0 0 9-21,0 0-24 0,0 0 24 0,0 0-55 0,0 0 55 0,-19 0-188 9,19 0 188-9,-25 11-374 18,25-11 374-18</inkml:trace>
    </iact:actionData>
  </iact:action>
  <iact:action type="add" startTime="9650">
    <iact:property name="dataType"/>
    <iact:actionData xml:id="d1">
      <inkml:trace xmlns:inkml="http://www.w3.org/2003/InkML" xml:id="stk1" contextRef="#ctx0" brushRef="#br0">14996 11839 605 0,'0'0'0'0,"0"0"326"0,0 0-326 0,0 0 161 0,0 0-161 0,0 0 198 8,0 0-198-7,0 0 184 10,0 0-184-11,0 0 150 0,0 0-150 0,220-184 137 24,-220 184-137-24,82-66 107 0,-82 66-107 0,96-77 77 0,-96 77-77 0,114-93 20 12,-114 93-20-12,137-103 19 13,-137 103-19-13,169-110 15 0,-169 110-15 0,196-122 13 15,-196 122-13-15,215-121 12 0,-215 121-12 0,227-125 16 14,-227 125-16-14,227-133 7 0,-227 133-7 0,220-123 0 18,-220 123 0-18,206-126 0 0,-206 126 0 0,195-121 0 1,-195 121 0-1,177-119 0 11,-177 119 0-11,161-121 0 20,-161 121 0-20,167-129 0 0,-167 129 0 0,165-129 0 0,-165 129 0 0,176-132 0 19,-176 132 0-19,178-137 0 0,-178 137 0 0,172-128 0 12,-172 128 0-12,162-120 0 0,-162 120 0 0,147-108 0 19,-147 108 0-19,136-92 0 0,-136 92 0 0,125-78 0 1,-125 78 0-1,118-65-14 11,-118 65 14-11,111-64-8 21,-111 64 8-21,102-59-3 1,-102 59 3-1,99-55-14 0,-99 55 14 0,92-51-3 9,-92 51 3-9,92-48-17 20,-92 48 17-20,80-35-2 0,-80 35 2 0,79-34-24 0,-79 34 24 0,70-23-1 8,-70 23 1-8,58-22-7 20,-58 22 7-19,51-19-5-1,-51 19 5 0,41-14-11 0,-41 14 11 0,32-14-5 11,-32 14 5-11,35-15-6 18,-35 15 6-18,29-11-9 1,-29 11 9-1,29-15-14 0,-29 15 14 0,22-14-11 11,-22 14 11-11,22-8-6 18,-22 8 6-18,12-11 0 0,-12 11 0 0,10-4-8 0,-10 4 8 0,0 0-4 19,0 0 4-19,0 0 0 0,0 0 0 0,0 0-4 11,0 0 4-11,0 0-6 0,0 0 6 0,0 0-4 19,0 0 4-19,0 0-6 0,0 0 6 0,0 0-18 12,0 0 18-12,-41 0-4 0,41 0 4 0,-72 0 0 18,72 0 0-18,-88 12 2 1,88-12-2-1,-101 18 0 11,101-18 0-10,-99 22 0-1,99-22 0 0,-99 21 1 17,99-21-1-17,-89 23 1 0,89-23-1 0,-76 22 2 19,76-22-2-19,-60 14 1 1,60-14-1-1,-36 12 2 0,36-12-2 0,-22 3 1 10,22-3-1-10,-7 4 1 17,7-4-1-17,0 0 0 0,0 0 0 0,0 0 1 19,0 0-1-19,0 0 1 0,0 0-1 0,39 0 2 0,-39 0-2 0,70-11 0 11,-70 11 0-11,89-22 2 18,-89 22-2-18,89-19 2 0,-89 19-2 0,88-14 1 0,-88 14-1 0,82-4 0 12,-82 4 0-12,75 0-2 17,-75 0 2-17,60 0-2 1,-60 0 2-1,55 0-1 0,-55 0 1 0,37 0-3 18,-37 0 3-18,29 0-3 0,-29 0 3 0,23 8-2 12,-23-8 2-12,10 22-1 0,-10-22 1 0,8 29 0 18,-8-29 0-18,0 40 0 0,0-40 0 0,0 52-1 18,0-52 1-18,0 62 1 1,0-62-1-1,0 63-1 0,0-63 1 0,-5 56 0 11,5-56 0-11,-17 52 0 19,17-52 0-18,-22 39-2-1,22-39 2 0,-19 37-7 0,19-37 7 0,-15 33-8 12,15-33 8-12,-10 25-13 19,10-25 13-19,-4 23-10 0,4-23 10 0,-5 10-15 0,5-10 15 0,0 5-15 11,0-5 15-11,0 0-129 16,0 0 129-15,0 0-273-1,0 0 273 0,0-23-486 0,0 23 486 0</inkml:trace>
    </iact:actionData>
  </iact:action>
  <iact:action type="add" startTime="10585">
    <iact:property name="dataType"/>
    <iact:actionData xml:id="d2">
      <inkml:trace xmlns:inkml="http://www.w3.org/2003/InkML" xml:id="stk2" contextRef="#ctx0" brushRef="#br0">20916 7979 701 0,'0'0'0'1,"0"0"114"-1,0 0-114 0,0 0 123 0,0 0-123 0,0 0 67 8,0 0-67-8,0 0 73 18,0 0-73-18,0 0 116 1,0 0-116-1,0 0 104 10,0 0-104-10,-236 81 119 1,236-81-119-1,-92 73 89 19,92-73-89-19,-80 78 60 0,80-78-60 0,-65 70 58 12,65-70-58-12,-43 66 54 0,43-66-54 0,-17 58 51 22,17-58-51-22,0 56 42 0,0-56-42 0,0 48 31 0,0-48-31 0,58 33 6 10,-58-33-6-10,77 11 0 25,-77-11 0-25,96 0-1 0,-96 0 1 0,92 0-5 0,-92 0 5 0,82-62-4 1,-82 62 4-1,59-78-6 11,-59 78 6-11,43-95-7 12,-43 95 7-12,22-111-5 0,-22 111 5 0,0-110-4 11,0 110 4-10,0-92-1 0,0 92 1 0,-7-74-7 18,7 74 7-19,-51-44-97 0,51 44 97 0,-70-18-156 11,70 18 156-11,-36 0-278 0,36 0 278 0,-35 0-754 20,35 0 754-20</inkml:trace>
    </iact:actionData>
  </iact:action>
  <iact:action type="add" startTime="19353">
    <iact:property name="dataType"/>
    <iact:actionData xml:id="d3">
      <inkml:trace xmlns:inkml="http://www.w3.org/2003/InkML" xml:id="stk3" contextRef="#ctx0" brushRef="#br1">15585 17922 888 0,'0'0'0'0,"0"0"185"0,0 0-185 0,0 0 187 0,0 0-187 0,0 0 133 8,0 0-133-8,0 0 116 17,0 0-116-17,189 0 96 0,-189 0-96 0,125 0 68 11,-125 0-68-11,166 0 74 0,-166 0-74 0,201 0 37 18,-201 0-37-18,225-9 49 0,-225 9-49 0,230-15 33 18,-230 15-33-18,221 0 38 0,-221 0-38 0,201 0 45 10,-201 0-45-10,169 0 21 0,-169 0-21 0,135 0 0 16,-135 0 0-16,95 0-3 1,-95 0 3-1,57 9 0 18,-57-9 0-18,29 0 0 0,-29 0 0 0,6 0 0 1,-6 0 0-1,0 6-1 11,0-6 1-11,-3 0-4 19,3 0 4-19,-99 3-24 0,99-3 24 0,-172 8 0 0,172-8 0 0,-244 7 10 17,244-7-10-17,-268 9 20 1,268-9-20-1,-277 0 19 9,277 0-19-9,-254 0 15 20,254 0-15-20,-208 0 10 0,208 0-10 0,-166 0 14 0,166 0-14 0,-109 0 1 13,109 0-1-13,-56 0 1 0,56 0-1 0,-22 0 1 19,22 0-1-19,0 0 2 0,0 0-2 0,22 0 11 12,-22 0-11-12,112 6 5 0,-112-6-5 0,175 27 0 18,-175-27 0-18,213 17 0 0,-213-17 0 0,217 22 0 17,-217-22 0-17,194 15 0 0,-194-15 0 0,152 11 0 12,-152-11 0-12,99 8 0 0,-99-8 0 0,51 0-7 20,-51 0 7-20,19 8-2 1,-19-8 2-1,0 0-1 0,0 0 1 0,0 0-5 10,0 0 5-10,-68 6-15 20,68-6 15-20,-110 0-17 0,110 0 17 0,-134 0 0 0,134 0 0 0,-134 0 3 11,134 0-3-10,-119 0 3 21,119 0-3-22,-87 0 7 0,87 0-7 1,-51-6 4-1,51 6-4 0,-26 0 3 10,26 0-3-10,0 0 6 1,0 0-6-1,12 0 7 11,-12 0-7-11,84 0 14 21,-84 0-14-21,118 17 0 0,-118-17 0 1,139 31 0-1,-139-31 0 0,128 33 0 12,-128-33 0-12,108 25-3 0,-108-25 3 0,77 25-5 14,-77-25 5-13,44 16-6-1,-44-16 6 0,15 7 0 15,-15-7 0-15,0 0 0 0,0 0 0 0,0 10-2 17,0-10 2-17,-41 23-10 0,41-23 10 0,-80 10-17 13,80-10 17-13,-104 8-2 0,104-8 2 0,-102 0 0 18,102 0 0-18,-89 0 1 1,89 0-1-1,-61 0 0 11,61 0 0-11,-34 0 2 0,34 0-2 0,-16 0 1 19,16 0-1-19,0 0 0 0,0 0 0 0,5 0 3 20,-5 0-3-20,65-8 14 0,-65 8-14 0,87-7 4 0,-87 7-4 0,106-3 1 10,-106 3-1-10,95 0 0 2,-95 0 0-2,70 0 2 19,-70 0-2-19,43 0-1 0,-43 0 1 0,19 0 0 9,-19 0 0-9,0 0-1 1,0 0 1-1,0 3-2 19,0-3 2-19,-4 23-4 0,4-23 4 0,-58 33-9 12,58-33 9-12,-88 34-1 0,88-34 1 0,-99 32 0 18,99-32 0-18,-104 16 1 0,104-16-1 0,-96 9 1 19,96-9-1-19,-70 8 1 0,70-8-1 0,-44 0 1 0,44 0-1 0,-22 0 4 10,22 0-4-10,-4 0 3 21,4 0-3-21,0 0 1 0,0 0-1 0,0 0 1 0,0 0-1 0,45 0 3 11,-45 0-3-11,54 0 0 14,-54 0 0-14,51 0-6 0,-51 0 6 0,38 0-5 19,-38 0 5-19,19 0-10 0,-19 0 10 0,6 0-85 0,-6 0 85 0,0 0-259 13,0 0 259-13,0 0-427 19,0 0 427-19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3T20:49:56.4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act:action type="add" startTime="9417">
    <iact:property name="dataType"/>
    <iact:actionData xml:id="d0">
      <inkml:trace xmlns:inkml="http://www.w3.org/2003/InkML" xml:id="stk0" contextRef="#ctx0" brushRef="#br0">17713 15858 497 0,'0'0'0'0,"0"0"216"0,0 0-216 0,0 0 71 0,0 0-71 0,0 0 119 16,0 0-119-16,0 0 80 0,0 0-80 0,0 0 49 14,0 0-49-13,0 0 70-1,0 0-70 0,0 0 47 15,0 0-47-15,0 0 52 0,0 0-52 0,0 165 54 16,0-165-54-16,0 48 32 1,0-48-32-1,0 47 45 13,0-47-45-13,0 44 62 1,0-44-62-1,0 48 14 14,0-48-14-14,0 33 8 1,0-33-8-1,0 18 5 19,0-18-5-18,0 15 5 1,0-15-5 1,0 0 8-3,0 0-8 2,0 0 7 2,0 0-7-4,0 0 25 18,0 0-25-16,0 0 8-1,0 0-8 1,25 0 11-2,-25 0-11 1,35 0 2 11,-35 0-2-12,39 0 11 0,-39 0-11 0,44 0 26 16,-44 0-26-16,38-8 36 0,-38 8-36 0,49 0 39 13,-49 0-39-13,48-3 35 0,-48 3-35 0,60 0 32 16,-60 0-32-16,58 0 37 0,-58 0-37 0,61 0 47 14,-61 0-47-14,65 0 33 0,-65 0-33 0,67 0 39 15,-67 0-39-15,64 0 28 0,-64 0-28 0,74 0 28 16,-74 0-28-16,75 0 29 0,-75 0-29 0,77 0 20 15,-77 0-20-15,83 0 20 0,-83 0-20 0,89 0 22 16,-89 0-22-15,99 0 19-1,-99 0-19 0,104 0 17 14,-104 0-17-14,102 0 19 0,-102 0-19 0,96 0 23 20,-96 0-23-20,95 0 0 0,-95 0 0 0,89 0 0 0,-89 0 0 0,79 0 0 12,-79 0 0-12,80 0 0 18,-80 0 0-18,68-4 0 0,-68 4 0 0,67 0 0 0,-67 0 0 0,75-3 0 14,-75 3 0-14,68 0 0 0,-68 0 0 1,78 0 0 14,-78 0 0-15,74-5 0 0,-74 5 0 0,72 0 0 14,-72 0 0-14,78 0 0 0,-78 0 0 0,73 0 0 16,-73 0 0-16,74 0 0 0,-74 0 0 0,73 0 0 16,-73 0 0-16,72 0 0 0,-72 0 0 0,77 15 0 17,-77-15 0-17,76 16 0 0,-76-16 0 0,81 7 0 20,-81-7 0-20,85 0 0 0,-85 0 0 0,92 0 0 0,-92 0 0 0,96 0 0 9,-96 0 0-9,102 0 0 15,-102 0 0-15,95 0 0 0,-95 0 0 0,98 0 0 16,-98 0 0-16,85 0 0 0,-85 0 0 0,90 0 0 20,-90 0 0-20,81 0 0 0,-81 0 0 0,85 7 0 1,-85-7 0-1,77 11 0 13,-77-11 0-13,78 15 0 0,-78-15 0 0,77 3 0 15,-77-3 0-15,84 5 0 0,-84-5 0 0,85 0 0 16,-85 0 0-16,96 0 0 0,-96 0 0 0,99 0 0 14,-99 0 0-14,104 0 0 0,-104 0 0 1,102 0 0 14,-102 0 0-15,99 0 0 0,-99 0 0 0,102 0 0 14,-102 0 0-14,98 2 0 0,-98-2 0 0,99 23 0 17,-99-23 0-17,105 11 0 0,-105-11 0 0,104 16 0 14,-104-16 0-14,113 14 0 0,-113-14 0 0,114 10 0 16,-114-10 0-16,111 4 0 0,-111-4 0 0,113 4 0 21,-113-4 0-21,111 0 0 0,-111 0 0 0,114 0 0 0,-114 0 0 0,111 0 0 10,-111 0 0-10,114 0 0 20,-114 0 0-20,115 0 0 0,-115 0 0 0,109 0 0 0,-109 0 0 0,114 0 0 14,-114 0 0-14,111 0 0 0,-111 0 0 0,109 0 0 16,-109 0 0-16,108 0 0 0,-108 0 0 0,106 0 0 14,-106 0 0-14,104 0 0 0,-104 0 0 0,102 0 0 17,-102 0 0-17,104 0 0 0,-104 0 0 0,109 0 0 14,-109 0 0-14,111-11 0 0,-111 11 0 0,106-15 0 15,-106 15 0-15,109-18 0 0,-109 18 0 1,113-15 0 13,-113 15 0-14,106-7 0 0,-106 7 0 0,111-16 0 16,-111 16 0-16,110-7 0 0,-110 7 0 0,113-3 0 21,-113 3 0-21,123 0 0 0,-123 0 0 0,119 0 0 1,-119 0 0-1,127 0 0 9,-127 0 0-9,117 0 0 20,-117 0 0-20,118 0 0 0,-118 0 0 0,118 0 0 0,-118 0 0 0,121-7 0 16,-121 7 0-16,125-8 0 0,-125 8 0 0,129-11 0 15,-129 11 0-15,128-7 0 0,-128 7 0 0,126-7 0 15,-126 7 0-15,120 0 0 0,-120 0 0 0,119 0 0 14,-119 0 0-14,115 0 0 0,-115 0 0 0,107 0 0 14,-107 0 0-14,116 0 0 0,-116 0 0 0,115 0 0 16,-115 0 0-16,117 0 0 0,-117 0 0 0,115 7 0 17,-115-7 0-17,109 0 0 0,-109 0 0 0,107 0 0 14,-107 0 0-14,96 7 0 0,-96-7 0 0,99 3 0 16,-99-3 0-16,99 16 0 0,-99-16 0 0,104 10 0 15,-104-10 0-15,102 12 0 0,-102-12 0 0,103 11 0 16,-103-11 0-16,107 7 0 0,-107-7 0 0,103 0 0 16,-103 0 0-16,98 0 0 0,-98 0 0 0,105 0 0 19,-105 0 0-19,99 0 0 0,-99 0 0 0,98 0 0 0,-98 0 0 0,105 0 0 17,-105 0 0-17,99 0 0 0,-99 0 0 0,95 0 0 13,-95 0 0-13,96 0 0 0,-96 0 0 0,88 0 0 16,-88 0 0-16,93 0 0 0,-93 0 0 0,87 0 0 13,-87 0 0-12,92 0 0-1,-92 0 0 0,92 3 0 16,-92-3 0-16,95 5 0 0,-95-5 0 0,96 3 0 14,-96-3 0-14,102 4 0 0,-102-4 0 0,108 12 0 16,-108-12 0-16,102 6 0 0,-102-6 0 0,103 0 0 15,-103 0 0-15,100 8 0 0,-100-8 0 0,86 3 0 16,-86-3 0-16,80 0 0 0,-80 0 0 0,73 4 0 16,-73-4 0-16,70 7 0 0,-70-7 0 0,73 4 0 14,-73-4 0-14,77 0 0 0,-77 0 0 1,87 7 0 19,-87-7 0-20,91 0 0 0,-91 0 0 0,92 0 0 0,-92 0 0 0,87 0 0 16,-87 0 0-16,82 0 0 0,-82 0 0 0,77 0 0 14,-77 0 0-14,68 0 0 0,-68 0 0 0,68 0 0 14,-68 0 0-14,63 0 0 0,-63 0 0 0,51 0 0 17,-51 0 0-17,45 0 0 0,-45 0 0 0,32 0 0 16,-32 0 0-16,33 0 0 0,-33 0 0 0,34 0 0 13,-34 0 0-13,29 0 0 0,-29 0 0 0,36 0 0 16,-36 0 0-16,35 0 0 0,-35 0 0 0,40 0 0 15,-40 0 0-15,46 0 0 0,-46 0 0 0,49 0 0 15,-49 0 0-15,48 0 0 0,-48 0 0 0,44 0 0 16,-44 0 0-16,36 0 0 0,-36 0 0 0,34 0 0 20,-34 0 0-20,29-7 0 0,-29 7 0 0,26-4 0 0,-26 4 0 0,25 0 0 16,-25 0 0-16,19 0 0 0,-19 0 0 0,19 0 0 13,-19 0 0-13,17 0 0 0,-17 0 0 0,22-4 0 16,-22 4 0-16,19 0 0 0,-19 0 0 0,17 0 0 14,-17 0 0-14,12 0 0 0,-12 0 0 0,9 0 0 17,-9 0 0-17,6 0 0 0,-6 0 0 0,4 0 0 13,-4 0 0-13,3 0 0 0,-3 0 0 0,5 0 0 16,-5 0 0-15,11 0 0-1,-11 0 0 0,22-3 0 14,-22 3 0-14,25 0 0 0,-25 0 0 0,29 0 0 16,-29 0 0-16,23 0 0 0,-23 0 0 0,11 0 0 22,-11 0 0-22,4 0 0 0,-4 0 0 0,3 0 0 0,-3 0 0 0,0 0 0 13,0 0 0-13,0 0 0 0,0 0 0 0,0 0 0 17,0 0 0-17,0 0-4 0,0 0 4 0,0 0-4 15,0 0 4-15,0 0-5 0,0 0 5 0,0 0-3 14,0 0 3-14,0 0-4 0,0 0 4 0,0 0-4 16,0 0 4-16,0 0-6 0,0 0 6 0,0 0-3 15,0 0 3-15,0 0-6 0,0 0 6 0,0 0-6 14,0 0 6-14,0 0-8 0,0 0 8 0,0 0-9 16,0 0 9-16,0 0-12 0,0 0 12 0,0 0-11 16,0 0 11-16,0 0-10 0,0 0 10 0,0 0-7 14,0 0 7-14,0 0-4 0,0 0 4 0,0 0-5 16,0 0 5-16,0 0-6 0,0 0 6 0,0-7-4 16,0 7 4-16,0-30-3 0,0 30 3 0,0-29-4 20,0 29 4-20,0-38 0 0,0 38 0 0,0-36 1 0,0 36-1 0,0-37 0 15,0 37 0-15,0-36 0 0,0 36 0 0,0-40 0 15,0 40 0-15,0-34 0 0,0 34 0 0,0-22 0 16,0 22 0-16,0-23-1 0,0 23 1 0,0-11 0 13,0 11 0-13,0-10 0 0,0 10 0 0,0-14-1 17,0 14 1-17,0-24 0 0,0 24 0 0,0-18 0 14,0 18 0-14,0-33 0 0,0 33 0 0,0-25 0 15,0 25 0-15,0-14-1 0,0 14 1 0,0-16-1 15,0 16 1-15,0-8-2 0,0 8 2 0,0 0-1 15,0 0 1-15,0 0-1 0,0 0 1 1,0 0-3 14,0 0 3-15,0 0-9 0,0 0 9 0,0 0-53 16,0 0 53-16,0 24-132 0,0-24 132 0,0 14-284 21,0-14 284-21,0 25-323 0,0-25 323 0</inkml:trace>
    </iact:actionData>
  </iact:action>
  <iact:action type="add" startTime="16653">
    <iact:property name="dataType"/>
    <iact:actionData xml:id="d1">
      <inkml:trace xmlns:inkml="http://www.w3.org/2003/InkML" xml:id="stk1" contextRef="#ctx0" brushRef="#br1">15699 12361 413 0,'0'0'0'0,"0"0"153"0,0 0-153 0,0 0 184 0,0 0-184 0,0 0 122 12,0 0-122-12,0 0 66 0,0 0-66 0,0 0 45 16,0 0-45-16,0 0 53 0,0 0-53 0,79 37 86 15,-79-37-86-15,0 0 90 1,0 0-90-1,3 0 91 15,-3 0-91-15,0 3 117 0,0-3-117 0,0 0 112 19,0 0-112-19,0 0 77 0,0 0-77 0,0 12 58 0,0-12-58 0,-44 11 43 16,44-11-43-16,-80 22 34 0,80-22-34 0,-123 33 62 14,123-33-62-14,-133 29 21 0,133-29-21 0,-138 26 15 17,138-26-15-17,-137 22 10 1,137-22-10-1,-118 18 5 12,118-18-5-12,-99 19 5 0,99-19-5 0,-70 7 1 15,70-7-1-15,-49 7 2 0,49-7-2 0,-27 6 4 16,27-6-4-16,-9 0 2 0,9 0-2 0,0 0 5 15,0 0-5-15,0 0 31 0,0 0-31 0,19 0 17 16,-19 0-17-16,78-9 10 0,-78 9-10 0,113-22 22 15,-113 22-22-15,136-11 13 0,-136 11-13 0,140 0 18 22,-140 0-18-22,122 0 10 0,-122 0-10 0,81 0 2 0,-81 0-2 0,48 0 2 12,-48 0-2-12,17 0 3 0,-17 0-3 0,0 0 3 17,0 0-3-17,0 0 0 0,0 0 0 0,-39 0-4 13,39 0 4-13,-89 18 0 0,89-18 0 0,-114 18 3 17,114-18-3-17,-106 12 4 0,106-12-4 0,-92 15 5 14,92-15-5-14,-66 6 5 0,66-6-5 0,-38 8 4 16,38-8-4-16,-14 4 3 0,14-4-3 0,0 0 1 16,0 0-1-16,0 0 1 0,0 0-1 0,14 3 5 13,-14-3-5-13,67 9 1 0,-67-9-1 1,88 9 0 21,-88-9 0-22,84 12-7 0,-84-12 7 0,66 12-15 0,-66-12 15 0,40 15-14 9,-40-15 14-9,12 6-30 15,-12-6 30-15,0 15-112 0,0-15 112 0,0 14-192 22,0-14 192-22,-12 4-322 0,12-4 322 0,-21 11-602 0,21-11 602 0</inkml:trace>
    </iact:actionData>
  </iact:action>
  <iact:action type="add" startTime="17557">
    <iact:property name="dataType"/>
    <iact:actionData xml:id="d2">
      <inkml:trace xmlns:inkml="http://www.w3.org/2003/InkML" xml:id="stk2" contextRef="#ctx0" brushRef="#br1">15575 14389 390 0,'0'0'0'0,"0"0"531"0,0 0-531 0,0 0 176 0,0 0-176 0,0 0 138 0,0 0-138 0,0 0 104 14,0 0-104-14,-217 3 86 0,217-3-86 0,-124 18 78 22,124-18-78-22,-127 24 47 0,127-24-47 0,-117 21 36 0,117-21-36 0,-103 27 26 9,103-27-26-9,-80 17 11 21,80-17-11-21,-63 18 4 0,63-18-4 0,-46 15 6 0,46-15-6 0,-21 16 0 16,21-16 0-16,-15 6 2 0,15-6-2 0,0 0 4 14,0 0-4-14,0 3 21 0,0-3-21 0,22 19 53 16,-22-19-53-16,75 26 38 0,-75-26-38 0,106 29 5 13,-106-29-5-13,121 31 3 0,-121-31-3 0,126 17 7 17,-126-17-7-17,111 16 35 0,-111-16-35 0,91 6 36 14,-91-6-36-14,59 3 29 0,-59-3-29 0,28 0 21 15,-28 0-21-15,12 5 24 1,-12-5-24-1,0 0 9 14,0 0-9-14,0 3 0 0,0-3 0 0,0 0-8 17,0 0 8-17,-5 0-1 0,5 0 1 0,-24 0 0 14,24 0 0-13,-29 0 3-1,29 0-3 0,-26 0 3 15,26 0-3-15,-15 0 1 0,15 0-1 0,-7 0 1 21,7 0-1-21,0 0 4 0,0 0-4 0,0 0 6 0,0 0-6 0,0 0 7 10,0 0-7-10,0 0 6 20,0 0-6-20,8 0 4 0,-8 0-4 0,36 0 7 0,-36 0-7 0,29 0 0 13,-29 0 0-13,19 0-5 0,-19 0 5 0,7 0-38 18,-7 0 38-18,0 0-99 0,0 0 99 0,0 0-166 12,0 0 166-12,0 0-275 0,0 0 275 0,0 0-391 17,0 0 391-17</inkml:trace>
    </iact:actionData>
  </iact:action>
  <iact:action type="add" startTime="18316">
    <iact:property name="dataType"/>
    <iact:actionData xml:id="d3">
      <inkml:trace xmlns:inkml="http://www.w3.org/2003/InkML" xml:id="stk3" contextRef="#ctx0" brushRef="#br1">15362 14499 842 0,'0'0'0'1,"0"0"288"-1,0 0-288 0,0 0 181 0,0 0-181 0,0 0 140 4,0 0-140-4,0 0 45 16,0 0-45-16,0 0 11 0,0 0-11 0,0 0 36 21,0 0-36-21,187 0 35 0,-187 0-35 0,48 0 51 0,-48 0-51 0,41 0 46 15,-41 0-46-15,22 0 53 0,-22 0-53 0,10 0 29 15,-10 0-29-15,0 0 29 0,0 0-29 0,0 4 14 14,0-4-14-14,-73 21 3 0,73-21-3 0,-114 30 7 17,114-30-7-17,-154 36 6 0,154-36-6 0,-152 30 3 14,152-30-3-14,-135 15 1 0,135-15-1 0,-104 11 0 16,104-11 0-16,-70 7 4 0,70-7-4 0,-44 9 0 14,44-9 0-14,-17 0-3 0,17 0 3 0,-10 0-1 17,10 0 1-17,0 0-4 0,0 0 4 0,0 0-42 13,0 0 42-13,24 0-70 0,-24 0 70 0,44 0-123 16,-44 0 123-16,26 0-309 0,-26 0 309 0,20 0-744 39,-20 0 744-39</inkml:trace>
    </iact:actionData>
  </iact:action>
  <iact:action type="add" startTime="19177">
    <iact:property name="dataType"/>
    <iact:actionData xml:id="d4">
      <inkml:trace xmlns:inkml="http://www.w3.org/2003/InkML" xml:id="stk4" contextRef="#ctx0" brushRef="#br1">15549 16405 50 0,'0'0'0'1,"0"0"81"-1,0 0-81 0,0 0 27 0,0 0-27 0,0 0 59 21,0 0-59-21,0 0 118 0,0 0-118 0,0 0 156 0,0 0-156 0,0 0 256 14,0 0-256-14,0 0 194 0,0 0-194 0,48 99 132 17,-48-99-132-17,-7 33 76 0,7-33-76 0,-51 33 51 14,51-33-51-14,-70 33 46 0,70-33-46 0,-89 42 54 15,89-42-54-15,-99 39 36 0,99-39-36 0,-107 33 40 15,107-33-40-14,-99 34 31-1,99-34-31 0,-92 22 16 15,92-22-16-15,-74 19 12 0,74-19-12 0,-54 7 5 21,54-7-5-21,-34 3 1 0,34-3-1 0,-14 0 2 0,14 0-2 0,-5 0 13 11,5 0-13-11,0 0 29 19,0 0-29-19,0 0 48 0,0 0-48 1,49 0 30-1,-49 0-30 0,84 0 22 15,-84 0-22-15,111 0 8 0,-111 0-8 0,121-8 16 13,-121 8-16-13,118 0 35 0,-118 0-35 0,102 0 32 14,-102 0-32-14,82 0 45 0,-82 0-45 0,48 0 26 17,-48 0-26-17,29 0 36 0,-29 0-36 0,3 0 23 13,-3 0-23-13,0 0 13 0,0 0-13 0,0 0 8 18,0 0-8-18,-20 0 1 0,20 0-1 0,-63 5 1 15,63-5-1-15,-104 26 7 0,104-26-7 0,-115 10 1 16,115-10-1-16,-116 7 3 0,116-7-3 0,-97 8 1 15,97-8-1-15,-73 8 3 0,73-8-3 0,-45 7 0 15,45-7 0-15,-22 0 1 0,22 0-1 0,-3 0 2 17,3 0-2-17,0 0 4 0,0 0-4 0,18 0 25 19,-18 0-25-19,77 0 18 0,-77 0-18 0,96 0 7 0,-96 0-7 0,99 0 1 15,-99 0-1-15,88 0 2 0,-88 0-2 0,60 0 4 14,-60 0-4-14,33 0 1 0,-33 0-1 0,11 0 0 14,-11 0 0-14,0 0 0 0,0 0 0 0,0 0-3 16,0 0 3-16,0 0-19 1,0 0 19-1,-40 0-20 13,40 0 20-13,-55 0 0 0,55 0 0 0,-63 0 0 16,63 0 0-16,-63-7-21 0,63 7 21 0,-57 0-91 15,57 0 91-15,-39 0-171 0,39 0 171 0,-10 0-311 17,10 0 311-17,0 0-1200 0,0 0 1200 0</inkml:trace>
    </iact:actionData>
  </iact:action>
  <iact:action type="add" startTime="20121">
    <iact:property name="dataType"/>
    <iact:actionData xml:id="d5">
      <inkml:trace xmlns:inkml="http://www.w3.org/2003/InkML" xml:id="stk5" contextRef="#ctx0" brushRef="#br1">15071 18454 583 0,'0'0'0'0,"0"0"319"0,0 0-319 0,0 0 214 0,0 0-214 0,0 0 152 0,0 0-152 0,0 0 102 13,0 0-102-13,0 0 118 0,0 0-118 0,0 0 90 17,0 0-90-17,210-55 73 0,-210 55-73 0,92 0 71 13,-92 0-71-13,93 0 67 1,-93 0-67-1,87 0 12 16,-87 0-12-16,85 0 7 0,-85 0-7 0,61 0 7 15,-61 0-7-15,48 0 2 0,-48 0-2 0,31 0 6 15,-31 0-6-15,3 0 3 0,-3 0-3 0,0 0 1 22,0 0-1-22,0 0 0 0,0 0 0 0,-59 16-14 0,59-16 14 0,-108 33 0 10,108-33 0-10,-142 33 4 20,142-33-4-20,-158 17 4 0,158-17-4 0,-159 22 2 0,159-22-2 0,-135 9 8 17,135-9-8-17,-111 9 12 0,111-9-12 0,-73 15 6 13,73-15-6-13,-46 9 5 0,46-9-5 0,-17 0 4 16,17 0-4-16,0 0 4 0,0 0-4 0,0 0 6 13,0 0-6-13,44 0 13 0,-44 0-13 0,94 0 7 16,-94 0-7-16,131-16 1 0,-131 16-1 1,128-11 0 13,-128 11 0-14,115 0-1 1,-115 0 1-1,88 0-2 15,-88 0 2-15,52 0-1 0,-52 0 1 0,25 0-1 15,-25 0 1-15,0 0 1 0,0 0-1 0,0 0-1 16,0 0 1-16,0 0-1 0,0 0 1 0,-22 0-45 14,22 0 45-14,-44 11 0 0,44-11 0 0,-55 25 7 16,55-25-7-16,-41 15 2 0,41-15-2 0,-32 15 1 20,32-15-1-20,-19 4 1 0,19-4-1 0,-7 0 2 0,7 0-2 0,-7 0 2 14,7 0-2-14,0 0 2 0,0 0-2 1,0 0 0 15,0 0 0-16,0 0-1 0,0 0 1 0,24 0-16 14,-24 0 16-14,48 0-13 0,-48 0 13 0,53 0-143 16,-53 0 143-16,17-10-293 0,-17 10 293 0,15-16-448 15,-15 16 448-15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5T23:38:54.47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28219">
    <iact:property name="dataType"/>
    <iact:actionData xml:id="d0">
      <inkml:trace xmlns:inkml="http://www.w3.org/2003/InkML" xml:id="stk0" contextRef="#ctx0" brushRef="#br0">21185 14563 403 0,'0'0'0'0,"0"0"134"0,0 0-134 0,0 0 59 12,0 0-59-11,0 0 96-1,0 0-96 0,0 0 67 13,0 0-67-13,0 0 70 0,0 0-70 0,0 0 56 16,0 0-56-15,-239-60 108-1,239 60-108 0,-107 0 36 14,107 0-36-14,-111 0 67 0,111 0-67 0,-108 0 28 16,108 0-28-16,-105 33 26 0,105-33-26 0,-93 51 21 16,93-51-21-16,-80 59 14 0,80-59-14 0,-63 66 29 14,63-66-29-14,-44 78 30 0,44-78-30 0,-21 87 36 17,21-87-36-17,0 112 58 0,0-112-58 0,0 121 42 14,0-121-42-14,51 141 59 0,-51-141-59 0,93 146 25 20,-93-146-25-20,109 135 29 0,-109-135-29 0,133 119 11 0,-133-119-11 0,142 95 4 19,-142-95-4-19,141 64 7 0,-141-64-7 0,132 21 0 10,-132-21 0-10,114 0-3 18,-114 0 3-18,101-21-2 0,-101 21 2 0,80-93-1 0,-80 93 1 0,63-121-2 13,-63 121 2-13,43-155-3 0,-43 155 3 0,22-166-6 16,-22 166 6-15,7-169-4-1,-7 169 4 0,0-158-18 14,0 158 18-14,0-139-23 0,0 139 23 0,0-114-51 15,0 114 51-15,-29-75-74 0,29 75 74 0,-50-48-134 16,50 48 134-16,-27 0-175 0,27 0 175 0,-29 0-390 15,29 0 390-15</inkml:trace>
    </iact:actionData>
  </iact:action>
  <iact:action type="add" startTime="29206">
    <iact:property name="dataType"/>
    <iact:actionData xml:id="d1">
      <inkml:trace xmlns:inkml="http://www.w3.org/2003/InkML" xml:id="stk1" contextRef="#ctx0" brushRef="#br0">26026 14528 452 0,'0'0'0'0,"0"0"148"0,0 0-148 0,0 0 138 0,0 0-138 0,0 0 104 7,0 0-104-7,0 0 77 16,0 0-77-16,0 0 86 0,0 0-86 0,0 0 94 16,0 0-94-16,-288-62 56 0,288 62-56 0,-118 0 26 15,118 0-26-15,-118 0 28 0,118 0-28 0,-112 0 14 16,112 0-14-16,-105 40 14 0,105-40-14 0,-99 59 14 16,99-59-14-16,-80 78 18 0,80-78-18 0,-68 91 24 19,68-91-24-19,-36 108 22 0,36-108-22 0,-3 106 27 0,3-106-27 0,0 117 24 14,0-117-24-14,66 118 32 0,-66-118-32 0,106 110 12 16,-106-110-12-16,130 100 26 1,-130-100-26-1,141 81 26 13,-141-81-26-13,149 48 7 0,-149-48-7 1,150 18 4 14,-150-18-4-15,145 0 11 0,-145 0-11 0,128-10 10 15,-128 10-10-15,102-64 2 0,-102 64-2 0,79-81 0 15,-79 81 0-15,43-107 0 0,-43 107 0 0,23-117-3 15,-23 117 3-15,0-139-5 0,0 139 5 0,0-140-30 16,0 140 30-16,-23-133-72 0,23 133 72 0,-65-126-79 21,65 126 79-21,-74-102-73 0,74 102 73 0,-46-15-130 0,46 15 130 0,-32 0-327 10,32 0 327-10</inkml:trace>
    </iact:actionData>
  </iact:action>
  <iact:action type="add" startTime="30146">
    <iact:property name="dataType"/>
    <iact:actionData xml:id="d2">
      <inkml:trace xmlns:inkml="http://www.w3.org/2003/InkML" xml:id="stk2" contextRef="#ctx0" brushRef="#br0">30326 14602 424 0,'0'0'0'1,"0"0"147"-1,0 0-147 0,0 0 97 4,0 0-97-4,0 0 83 15,0 0-83-15,0 0 102 0,0 0-102 0,0 0 110 16,0 0-110-16,-155-195 62 0,155 195-62 0,-84-33 38 22,84 33-38-22,-89-26 45 0,89 26-45 0,-99-14 42 0,99 14-42 0,-95 0 25 9,95 0-25-9,-92 0 29 20,92 0-29-20,-86 17 16 0,86-17-16 0,-73 64 33 0,73-64-33 0,-51 80 25 16,51-80-25-16,-45 101 31 0,45-101-31 0,-24 116 36 15,24-116-36-15,-1 136 40 0,1-136-40 0,0 143 43 15,0-143-43-15,25 152 48 0,-25-152-48 0,67 150 24 14,-67-150-24-13,87 140 21-1,-87-140-21 0,114 122 18 15,-114-122-18-15,133 84 17 0,-133-84-17 0,154 48 4 15,-154-48-4-15,160 0 0 0,-160 0 0 0,161-3 1 16,-161 3-1-16,150-81 0 0,-150 81 0 0,126-114-14 14,-126 114 14-14,99-137-3 0,-99 137 3 0,73-147-16 16,-73 147 16-16,45-150-43 0,-45 150 43 0,10-147-55 21,-10 147 55-21,0-141-73 0,0 141 73 0,-3-124-87 0,3 124 87 0,-55-89-158 15,55 89 158-15,-41-6-300 0,41 6 300 0,-36 0-611 16,36 0 611-16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21T01:36:22.752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276">
    <iact:property name="dataType"/>
    <iact:actionData xml:id="d0">
      <inkml:trace xmlns:inkml="http://www.w3.org/2003/InkML" xml:id="stk0" contextRef="#ctx0" brushRef="#br0">460 3542 203 0,'0'0'384'12,"0"0"-210"-2,0 0-86-10,0 0 8 7,0 0-11 13,0 0-7-16,0 0-4-4,0-4-10 13,0 4-13 4,0 0-4-15,0 0 14 2,0 0 12 6,19 0 1-9,14 0-38 13,11 0-6-8,4 0-4-6,6 0-4 22,15 4-9-22,-3 7 6 0,18-8-11 10,8 1-4-6,0 5 4 12,7-3-6-15,3 5 1 10,-3 1 5 0,-1-2 4-11,-11-2 2 9,-6-8-4-3,-4 0-3 0,-10 0 0 8,-6 0-1-14,-6 0-4 11,-9-8 2-3,-10 2-1-2,-14 2 6 1,-15 4 3 8,-2 0 6-12,-5 0-1 11,0 0 0-14,0 0-7 8,0 0-4-2,-31 0-6 10,-41 18-1-16,-32 7 1 14,-29-7-1-13,-20-13 0 18,-16-5 0-18,3 0 1-1,4 0 0 15,14 0-1-15,20-5 0 14,17 5 0-13,12 0 0 13,17 0 1-14,17 0 0 15,14 15 1-14,13 3-1 5,15-3 0 2,11-6 1 7,3-7 0-15,9-2-2 22,0 0 0-20,0 12-18-1,26 3 14 7,37 3-7 8,22 7 11-15,11-6 0 16,13-1-1-14,12-3 1-2,2-7 0 3,-5-6 1 19,-7-2 0-23,-9 0 0 0,-22 0 2 17,-20 0-2-15,-18 0 0 4,-16 0 0 0,-11 0-1 7,-8 0-2-13,-7 0 0 18,0 0 0-18,0-2-1 14,-22-10 2-14,-43-2-2 15,-13-9 4-14,1 6 2 21,14 1 0-22,15 5-2 0,19 7 0 8,7 4 1-1,12-2-1 1,6 2 0-1,4 0-8 1,0 0-46 13,0 0-88-21,14 14-196 1,5-3-596 19</inkml:trace>
    </iact:actionData>
  </iact:action>
  <iact:action type="add" startTime="25582">
    <iact:property name="dataType"/>
    <iact:actionData xml:id="d1">
      <inkml:trace xmlns:inkml="http://www.w3.org/2003/InkML" xml:id="stk1" contextRef="#ctx0" brushRef="#br0">4805 5021 546 0,'0'0'364'5,"0"0"-276"-5,0 0-26 0,0 0 22 0,0 0-23 0,0 0-16 5,0 0 0 3,0 0 2 8,0 0 19-15,0 0-2 12,0 0-5-13,0 0-17 22,-14 139-1-22,14-94-10 0,-7-1-2 16,7-7-14-16,0-11 0 14,0 0-1-14,0-4 0 17,0-1 4-17,0-2-5 12,0-5 0-12,0-2 15 13,0 0-4 4,0-10-2-17,7 5-14 1,15 1-3 15,5 3-3-15,2 3 1 13,6 1-2-14,-1 0 6 15,-5 3 5-15,-4-3 3 14,1-4 3-14,-1 2-5 18,6-7-3-17,-2-3-8 4,4-3 0 6,-4 0 2-7,1 0-4 5,3 0 1-4,1 0 2 5,-2 0-2-5,4 0 1 5,-2 0 2 4,2 0 0-14,5-9 2 9,-2 0-2-1,11-1-2-3,-9 2-2 10,-5 1 0-11,1-1 0 5,-4 4 1-9,1 4 0 16,-9 0 1-16,3 0 1 16,-1 0 0-16,2 0 0 14,5 0-2-14,-3 0 0 17,3 0-1-17,0 0 0 6,-2 12 1 3,2 7-1 4,-4 5 0-12,-5 6 1 7,-1 6 3 6,-4-2 0-11,-9-5 0 10,-3-2-1-11,-4-2-1 13,-1-2-1-15,-3-3-1 12,0-5 1-12,0-7-1 5,0-4 0 5,0-4-2 4,0 0 0-14,3 0-5 16,4 0-20-14,5-22 10 19,2-22 13-19,1-1 3-1,4 1 0 5,0 7-2 9,3 2 0-15,-8 4 1 15,4 10-2-14,-7-2 3 4,1 17 1 4,-4-7 0 7,2 13 1-16,1 0 0 5,7 0-1 9,5 0 2-14,0 0-2 13,8 0 0-3,3 0 1-10,-1 0-1 7,4 0 0 1,2 0 0 1,6 0 0 5,-4 0 0-14,0 0 1 13,-5 0 0-13,-4 0 0 17,-5 8-1-16,2-3 0 8,-3-3 0 3,3 5 1-12,5 1-1 9,-2-4 0 5,4 8 1-12,-5-3-1 9,1 6 1-11,3 0 0 10,-12 0 0 2,8-1-1-12,-5-6 0 17,-4-1 0-15,-2-3-1 10,4-4 0-12,-2 0 1 8,1 0-1-2,1 0 1 12,3 0 0-17,-5 0 0 6,4 0 0-1,-4 0 0 10,2-6 0-15,-4-9-1 12,2-3 0-12,-5-6 0 13,2-4-1-14,0-6 0 15,-4-3 2-15,-4-2-2 16,0 6 2-16,-4 2 0 20,-7 9-1-19,0 8 0-1,0 6-2 10,0 4-36 10,0 4-16-18,0 0-16-1,0 0-64 12,0 0-11-12,-3 0-44 13,-7 0-136-14,5 15-542 15</inkml:trace>
    </iact:actionData>
  </iact:action>
  <iact:action type="add" startTime="27326">
    <iact:property name="dataType"/>
    <iact:actionData xml:id="d2">
      <inkml:trace xmlns:inkml="http://www.w3.org/2003/InkML" xml:id="stk2" contextRef="#ctx0" brushRef="#br0">7089 5981 311 0,'0'0'164'1,"0"0"-76"-1,0 0 12 0,0 0-30 0,0 0-3 5,0 0 2 15,0 0 8-16,-3-19 4 13,-35 19-22-17,-3 0-18 0,-10 0-9 14,-12 0-4-12,-2 31-1 12,-5 9-13-13,-3 15-1 10,0 7 4-11,3 12-2 15,6 10-6-14,10 9-2 13,10 7 2-14,9-5 6 14,18 0 6-14,17-3 4 12,0 1 12-5,29 2 9 7,48 1-28-13,31 0 17 11,13-12-7-12,7-9-12 4,1-25-1 8,-11-19 16 8,-4-29-18-20,-11-2-7 0,-1-62-6 18,-4-49 2-18,-8-36-2 13,-12-26 0-12,-23-15-1 7,-29-2 0 1,-26 10 0-3,0 24-1 2,-48 42 0 6,-34 30-32-12,-27 29-69 9,-16 18-50-11,65 37-70 17,13 0-587-17</inkml:trace>
    </iact:actionData>
  </iact:action>
  <iact:action type="add" startTime="35463">
    <iact:property name="dataType"/>
    <iact:actionData xml:id="d3">
      <inkml:trace xmlns:inkml="http://www.w3.org/2003/InkML" xml:id="stk3" contextRef="#ctx0" brushRef="#br0">8299 8082 766 0,'0'0'190'17,"0"0"-88"-13,0 0-4 0,0 0-24 0,0 0-7-1,0 0 29-3,220-81-3 1,-145 74-27 3,12-4-17-3,14 5 6 0,17-3-14 5,6 9-11-4,8 0 7 14,1 0-5-12,-12 0 12 4,-10 15-7-8,-16 12-12 23,-21-6-4-22,-16-3-8 0,-17-7 1 3,-19 0-3 2,-7-6-6 5,-15-3 4 8,0 2-4-19,0-4-2 0,0 3-2 17,-37 9 3-17,-55 2-3 15,-41 5 1-14,-35-4 0 4,-13-15-1 4,1 0 0 3,4 0-1-11,14 0 2 15,6 0 1-15,18 0-2 3,12 0-1 6,24 3-5 5,20 2 4-15,24-5-4 23,25 4 5-23,11-4-4 2,14 0-1 2,8 0-4 21,0 0 1-25,0 0 8 0,47 0 0 13,42 0 0-13,41-4 0 16,20 4 3-16,17 0-3 12,7 0 0-11,-3 0 0 16,-11 0 2-17,-8 0 3 13,-21 0 3-12,-4 0-4 6,-22 0 5 3,-12 0-3 3,-13 0-2-12,-20 0-2 6,-9 0 2 2,-14 0 1-2,-4 0 1 7,-11 0-1-14,-7 0 0 11,-5 0 0 2,-6 0-3-13,-4 0 1 23,0 0-3-23,0 0 1 0,0 0 0 8,0 0-1 9,0 0 0-15,-48 0 3 0,-47 0-3 14,-44 0 0-16,-13 0 0 8,-13 0 0 0,6 0 0 7,28-5 0-12,23-10 0 7,28 8 0-10,24 5-4 14,23-4-31-12,15 6-30 12,11 0-72-14,7 12-85 15,0 17-292-14</inkml:trace>
    </iact:actionData>
  </iact:action>
  <iact:action type="remove" startTime="40817">
    <iact:property name="style" value="instant"/>
    <iact:actionData xml:id="d4" ref="#d3"/>
  </iact:action>
  <iact:action type="add" startTime="40844">
    <iact:property name="dataType" value="strokeEraser"/>
    <iact:actionData xml:id="d5">
      <inkml:trace xmlns:inkml="http://www.w3.org/2003/InkML" xml:id="stk4" contextRef="#ctx0" brushRef="#br1">20087 20038 683 0,'0'0'102'38,"0"0"-95"-32,0 0-3-2,0 0-2 2,0 0-2-5,0 0-53 1,0 0-139-2</inkml:trace>
    </iact:actionData>
  </iact:action>
  <iact:action type="add" startTime="41066">
    <iact:property name="dataType" value="strokeEraser"/>
    <iact:actionData xml:id="d6">
      <inkml:trace xmlns:inkml="http://www.w3.org/2003/InkML" xml:id="stk5" contextRef="#ctx0" brushRef="#br1">20087 20038 747 0,'-29'-26'83'9,"41"33"-78"-9,-12-3-5 1,3-1-116 4</inkml:trace>
    </iact:actionData>
  </iact:action>
  <iact:action type="add" startTime="43382">
    <iact:property name="dataType"/>
    <iact:actionData xml:id="d7">
      <inkml:trace xmlns:inkml="http://www.w3.org/2003/InkML" xml:id="stk6" contextRef="#ctx0" brushRef="#br0">8903 3469 669 0,'0'0'119'3,"0"0"-10"-3,0 0 1 0,0 0-15 0,0 0-24 0,0 0 2 0,0 0-3 0,14 28-1 0,-14 28-3 11,-7 14-27 10,0 8-7-21,-5 9-16 0,2 13-3 17,1 7-4-16,-2 8 0 7,5 1 4 10,6 2-4-16,0-5-1-1,0-9 0 11,0-1-1-12,0-11 1 18,0 0-1-18,0-8-4 14,0-9 6-14,0-3-6 17,0-1 0-16,4-8 2 11,-2-2 3-12,3-9-5 19,-5-4 0-19,1-2 1 6,4-4-3-1,-5 2-1 22,6-7 1-25,-6-11 0-2,0-8 0 0,0-11-1 11,0-7 0-3,0 0 0 10,0 0-3-18,0 0-2 0,0-3-9 13,0-36 14 6,-11-18-1-19,-9 2 2 0,-9 1-2 16,0 2 1-16,-9 8 0 5,6 3 0 5,-1 12 0 4,11 7-10-14,5 11 4 13,7 3 2-13,7 4 3 24,-1 4-1-24,4 0 2 0,0 0 0 9,0 0 1-4,0 0 1 5,0 12 3 12,0 35 3-22,7 9-6 0,15 6 5 14,0-3 8-14,4-4 0 16,5-2 1-16,-2-11 1 18,-4-3 3-16,1-15-6 1,-7-9 6 5,-9-7 2 5,4-8-2-13,6 0-6 25,2-5-11-22,7-37-3-1,-2-22 1-1,2-10 1 9,0 8 6-5,-8 8 2 2,-7 17-4 0,-1 23-4 8,-9 6-2-15,-4 12 0 15,3 0-48-15,0 19-89 16,-3 7-221-16,0 7-434 22</inkml:trace>
    </iact:actionData>
  </iact:action>
  <iact:action type="add" startTime="44568">
    <iact:property name="dataType"/>
    <iact:actionData xml:id="d8">
      <inkml:trace xmlns:inkml="http://www.w3.org/2003/InkML" xml:id="stk7" contextRef="#ctx0" brushRef="#br0">8328 7902 579 0,'0'0'218'2,"0"0"-10"-2,0 0-18 0,0 0-29 0,0 0-10 2,0 0-46-2,104 0-25 0,-5 0-6 0,17 0-19 13,26 0-9-13,-2 0-6 18,3 0-7-17,-6 0 9 10,-16 0-13-11,-15 27-7 18,-25-6-8-18,-29 1-14 13,-27-8 0-13,-18-6 0 17,-7 3 0-17,-17 0 0 21,-82 4 0-21,-46-3 0 0,-43-10 0 9,-13-2 0 7,-6 0 0-16,16 0 0 23,19 0 0-23,32 0 0 0,36 0 0 11,39 0 0 3,28 0 0-14,21 0 0 2,16 0 0 13,24 0 0-15,67 0 0 17,42 0 0-17,20 0 0 14,6 0 0-14,-23 0 0 17,-21 0 0-17,-35 0 0 13,-25 4 0-13,-21-1 0 22,-21 3 0-20,-4-4 0-1,-9-2 0 13,0 0 0-13,0 0 0 11,-26 4 0-8,-44-4 0 8,-25 0 0-12,-2 0 0 9,11 0 0 6,21 0 0-15,24 0 0 9,19 0 0 2,15 0 0-11,7 0 0 17,0 0 0-16,41 3 0 13,26 15 0-13,6 15-116 11,-6 12-93-12,-45-22-136 18,-12-2-423-18</inkml:trace>
    </iact:actionData>
  </iact:action>
  <iact:action type="add" startTime="49181">
    <iact:property name="dataType"/>
    <iact:actionData xml:id="d9">
      <inkml:trace xmlns:inkml="http://www.w3.org/2003/InkML" xml:id="stk8" contextRef="#ctx0" brushRef="#br2">11074 5208 414 0,'0'0'162'11,"0"0"-34"-10,0 0-11 0,0 0 15 11,0 0-5-10,0 0-9 15,0 0-11-15,23 0 26 11,-23 0-18-10,0 0-21 16,0 0-10-19,0 0 0 1,0 0-19 8,0 0-22 7,0 0-11-16,0 0-8 1,0 0-6 17,-29 0 1-18,-10 5 12 13,-9-2-31-12,1 5 0 12,-6-6 0-11,-5 3 0 13,-5 3 0-15,-2-6 0 16,-5 3 0-15,0-2 0 21,0 1 0-15,3 0 0-2,4-2 0 20,2 6 0-19,4-3 0 2,6-3 0-1,7 3 0 0,3-2 0-3,5 1 0 0,-1 0 0 23,4-1 0-22,-1 1 0 0,5-1 0-1,0 2 0 0,2-2 0 1,6 1 0-2,3-1 0 2,4 1 0 22,2-1 0-21,5-3 0-2,4 0 0-2,-1 4 0 1,4-4 0 1,0 0 0 0,0 0 0 1,0 0 0 23,0 0 0-23,0 0 0-2,0 0 0 2,0 0 0 1,0 0 0-2,0 0 0 0,0 0 0 10,0 0 0-9,0 0 0 0,0 0 0 10,0 4 0-12,0 7 0-1,0 11 0-1,0 8 0 1,0 10 0 1,0-7 0 12,0 1 0-15,0 6 0 21,0 1 0-20,0 2 0 0,0 1 0 7,0-3 0 5,0 3 0-13,0-3 0 23,0-2 0-23,0 7 0 0,0-6 0 8,0 1 0 13,4-5 0-21,-1 4 0 0,-3 1 0 13,4 3 0-1,-1 9 0-11,0-3 0 14,1 1 0-13,1 1 0 9,2-5 0-11,0 1 0 12,-4 5 0-10,5 1 0 8,-1 1 0-2,0-6 0 3,-3-6 0-11,-1-2 0 12,-3-10 0 9,0 2 0-16,0-9 0 0,0 6 0 0,5 6 0 23,-5 9 0-23,2 0 0 2,-2 3 0-3,0-5 0 2,0-3 0 0,0 1 0-1,5-4 0 28,-5 0 0-27,0-8 0 1,0 0 0 0,0-6 0 0,0 2 0-1,0-7 0 1,0 1 0-2,0 7 0 0,0-5 0 1,0 2 0 19,0-1 0-21,0-7 0 0,0-3 0 0,0-12 0-1,0 2 0 2,0-2 0 0,0 7 0 0,0 5 0 1,0 9 0-1,0 5 0 19,0 5 0-19,-12-7 0 1,9-4 0 0,-1-10 0 0,4-10 0 0,0 0 0 0,0 0 0-1,0 0 0 25,0 0 0-24,0 0 0-1,0 0 0-2,0 0 0 2,7 0 0-1,27-15 0 1,-5-3 0-2,7 3 0 3,-7 5 0 2,7-4 0 20,0 8 0-22,-4 6 0 0,2 0 0 3,-1 0 0-2,1 0 0 2,-2 0 0-4,6 0 0-1,-6 0 0 1,6 0 0-1,-6 0 0 28,0 0 0-28,-1 0 0 0,-9 0 0 1,4 0 0 1,0 6 0-1,-4-6 0 1,0 0 0-2,0 0 0 2,4 0 0 0,-1 2 0-1,4 2 0 3,-3-1 0-2,3 2 0 18,2-1 0-18,-6-4 0-1,-1 0 0-1,0 2 0 1,-7-2 0 0,5 4 0 2,-3-4 0-4,-2 4 0 2,7-4 0 1,-5 0 0-1,-6 0 0 25,-1 0 0-26,-8 0 0 0,-1 0 0 0,-3 0 0 0,0 0 0-1,0 0 0 2,0 0 0 1,3 0 0-3,-3 0 0 24,0 0 0-22,0 0 0-1,0 0 0 1,0 0 0-1,0 0 0 1,0 0 0 0,0 0 0-2,0 0 0 1,0 0 0 16,0 0 0-17,0 0 0 2,0 0 0-2,0 0 0 1,0 5 0 0,0-5 0 0,0 0 0 13,0 0 0-14,0 0 0 1,0 0 0 11,0 0 0-10,4 0 0-2,4 0 0 16,-1 0 0-15,4 0-7 0,0 0 4 0,-9 0 2-1,12-5-4 20,-11-3-11-16,1 6 5-3,-1-2-8 1,-3 4 5 17,0 0-2-18,0 0 2-1,0-5 1-1,0-4 6 0,0-10 2 0,0-8 5 25,0-6 0-23,0 0 1 1,0-2 0 0,0 2 0-1,0-6 1 3,0-1 1 21,0-1 1-24,0 1 3-1,0 0-2 2,0 0-2 0,0 2 1-1,-3-2 4 1,-4-1-5 25,0 1 0-25,5-7 0 2,-3-1-1-1,3 3 1 0,-3 1 1 1,4 5-3-1,-4 0-1-1,1-1 3 23,4-4-3-24,0 0 1 2,0-3 0-1,-3-5 0-1,-1-3 0 0,4-1-2-1,0 6 1 0,-3-2 0-1,3 4 1 22,-4 1 1-20,4-1 0 0,0-1 2-1,0-2-3 1,0-1 2 0,0 5-2 0,0 6 0 18,0 1 1-18,0 7 0 2,0 2-2-3,0 2 3 2,0-8-2-1,0 1 0-1,0-2 0 15,0-2 0-16,0-1 1-1,4 5-2 13,-4-1 0-11,0 4-3 16,0 0 3-19,0 0 0 0,0 4-1 18,0-1-4-13,0 12-26 0,0 11-21 16,0 7-56-17,0 0-35-1,0 0-49 2,0 36-166-3</inkml:trace>
    </iact:actionData>
  </iact:action>
  <iact:action type="add" startTime="52869">
    <iact:property name="dataType"/>
    <iact:actionData xml:id="d10">
      <inkml:trace xmlns:inkml="http://www.w3.org/2003/InkML" xml:id="stk9" contextRef="#ctx0" brushRef="#br2">10562 7607 529 0,'0'0'149'23,"0"0"-22"-23,0 0 11 0,0 0-46 0,0 0-8 0,0 0-16 0,0 0-3 0,0 9-25 0,0 26-15 1,3 11 13 2,9 5-8 13,-10 7 12-15,5 0-7-1,-2 9-11 15,2-4-4-15,-2-5-5 20,-5-5-5-18,3-1 0 1,-3-4-4 2,3-1-1 19,1-4 4-24,-2-1-3 0,3-2 5 12,3-7 0-11,-4 0-1 12,-4-3-1-13,3-5 2 17,0-4-2-17,-3-6 0 14,4 4-5-12,1 0-1 5,-5 2-1 0,3-2-1-2,-3 3-1 5,0-7 1-1,4-5 1-1,-4-2-2 7,0-8 0-14,0 0 0 9,0 0 0-2,0 0 1-8,0 0-1 11,3 0 0 5,-3 0 0-16,0 0-2 17,0 0 1-14,0 0 1-2,0 0 0 11,0 0-1-12,0 0 1 15,0 0-1-15,0 0-4 15,0 0 3-15,0 0 0 17,0-8 2-17,-15-6 0 12,5 7 0-11,-2 3-1 15,12 4 1-16,-5 0 1 16,5 0 0-15,0 0-1 13,0 0 2-14,0 0-2 14,0 0 0-14,0-3-2 17,-6-5 2-16,-5-7-2 13,-3-3 1-14,-5-5 1 5,9-2-1 8,-2 2-1-5,2-5-2-8,1 2 3 10,-1-3 0-3,-2 6 1 2,2-3-2 7,-9 1 2-15,5 0-2 11,-1 2 2 5,0 4-1-16,4 9-5 0,8-2 4 11,0 10 1-11,-3-3 1 13,6 1 0-14,0 4 2 15,0-4 0-15,0 4 10 15,0 0-7-15,0 0-2 14,0 0 0-11,0 0 0 11,0 0 3-13,0 0 2 17,0 0 10-18,0 23 0 0,0 17-12 13,19 5 7-1,7-1 18-11,-4-3 2 6,-3-6-6 5,3 3-7-12,0-9 7 13,-8 1-12-2,5-5-5-11,-4-7 3 8,-1-3-2 7,-3-7 1-14,-5-8 12 4,4 0-5 5,0 0-8-3,2 0-6 6,5 0 0-12,2 0-2 8,3 0 0 5,0-11-2-13,0-10 9 15,4-6 3-15,-2-6-1 16,3 0 0-17,-5 0-6 0,-6 3 7 12,-3 7-13 5,-6 13 0-16,-2 2 0-1,-5 8 0 16,0 0 0-16,0 0 0 17,0 0-47-17,0 0-73 15,0 8-105-15,0 15-126 14,0 10-876-14</inkml:trace>
    </iact:actionData>
  </iact:action>
  <iact:action type="add" startTime="54411">
    <iact:property name="dataType"/>
    <iact:actionData xml:id="d11">
      <inkml:trace xmlns:inkml="http://www.w3.org/2003/InkML" xml:id="stk10" contextRef="#ctx0" brushRef="#br2">10036 10451 442 0,'0'0'380'2,"0"0"-259"-1,0 0 37-1,0 0-31 0,0 0 7 0,0 0 14 0,205 5-48 0,-127 6-27 0,3-1-1 1,4 5-23 11,-12-4-2-11,-11 3-3 4,-6-6-10 10,-12 3-3-15,-8-4-10 11,-2-2-15 9,-20 2 0-19,-5-4 8-1,-9-3-4 16,0 0-7-15,0 0 3 11,0 0-5-12,-9 0 1 15,-52 0-2-15,-35 0 0 17,-22 0-2-17,-5 0 2 17,2 0 0-16,15-3-1-1,21-9 1 11,24 9 0 4,23-1 0-15,19 2 0 15,16-3 0-15,3 1 0 10,0-4-8 0,38 1 8-10,32-3 2 11,23 10 0-3,22 0 0 2,2 0 3-10,-2 0 2 18,-23 7 4-18,-22 11-11 16,-22-7 0-16,-19 1 0 14,-14-9 0-14,-8-3 0 15,-7 4 0-13,0-1 0 5,-29 1 0 16,-45 1 0-23,-21-5 0 0,-9 0 0 7,5 0 0-3,22 0 0 14,22 0 0-16,23 0 0 14,27 0 0-15,5 0 0 11,0 0 0-12,25 0 0 7,61 0 0 1,32-5 0 10,13 5 0-15,-5 0 0-1,-25 0 0 14,-29 0 0-14,-35 0 0-1,-25 0 0 30,-12 0 0-31,-9 8 0 0,-69 13 0 0,-28 3 0 7,-23-15 0 6,4-9 0-12,17 0 0 15,23 0 0-15,32 0 0 17,24 0 0-18,24 0-85 12,5 0-193-11,9 0-177 7</inkml:trace>
    </iact:actionData>
  </iact:action>
  <iact:action type="add" startTime="58546">
    <iact:property name="dataType"/>
    <iact:actionData xml:id="d12">
      <inkml:trace xmlns:inkml="http://www.w3.org/2003/InkML" xml:id="stk11" contextRef="#ctx0" brushRef="#br3">12131 6919 229 0,'0'0'392'17,"0"0"-216"-17,0 0-18 3,0 0-38 1,0 0-36-2,0 0-7 0,0 0 41 3,-98 11-31-2,31-4-22 3,-6-2-19-3,-1-2-12 1,1 1-13-1,3-4-6 9,7 3-8-12,5-3-4 7,10 0-2 6,16 0-1-13,9 0-1 26,8 0-3-23,8 0-21-3,-1 5-41 0,1 16-75 22,7-5-59-22,0 5-288 0</inkml:trace>
    </iact:actionData>
  </iact:action>
  <iact:action type="add" startTime="59236">
    <iact:property name="dataType"/>
    <iact:actionData xml:id="d13">
      <inkml:trace xmlns:inkml="http://www.w3.org/2003/InkML" xml:id="stk12" contextRef="#ctx0" brushRef="#br3">11771 7475 380 0,'0'0'247'18,"0"0"-97"-18,0 0-14 1,0 0-27 6,0 0-14-6,0 0-12 5,0 0-30-6,36 18 3 1,-17 15-29-1,-4 11 0 1,8 8 13 0,-1 8-8 1,-3 6-10-1,3 7-1-1,-9 1-6 0,6 3-1 0,-7-6-2 12,2-3-2-12,-6 2-2 21,3-4-2-21,-1 5-4 12,3-2 1-12,8-5-2 9,-7-9-1 2,4-8 1-9,-2-2 0 4,-3-12 0 11,-2-5 2-17,0-5-1 15,-2-7-2-15,-2-3 0 24,-5-2 2-24,8-2 2 0,-7-3 0 15,1 3-3-14,-1-7 1 7,0-2 4 4,-3 0-2-12,0 0-3 23,0 0 0-23,0 0-1 0,0 0-1 14,0 0-1-13,0 0-3 13,-10-17 5-13,-21-21 1 14,2-2-1-14,-3-5-1 15,-5 9 1-15,4-2-1 3,-4 5-1 4,2 11-4 14,6 4 1-21,9 10 3 0,8 6 1 3,5 2 0 3,7 0 1 4,0 0 1 9,0 0 0-19,0 0 4 0,0 22 18 11,0 22-22-12,19 4-1 18,7-8 0-17,-3-4 1 4,5-6-1 0,-6-12 5 4,4 0 3 0,-4-10 7 4,0-1 6-13,0-7-1 17,4 0 9-17,-2 0-5 15,-1 0 1-15,0-22-9 18,-5-22-10-18,-4-11-4 12,1-7-1-10,-8 2-1 6,-3 17 0-1,-4 17 0 12,0 11-2-19,0 15-49 0,0 0-66 16,0 0-125-15,-4 0-228 10</inkml:trace>
    </iact:actionData>
  </iact:action>
  <iact:action type="add" startTime="60215">
    <iact:property name="dataType"/>
    <iact:actionData xml:id="d14">
      <inkml:trace xmlns:inkml="http://www.w3.org/2003/InkML" xml:id="stk13" contextRef="#ctx0" brushRef="#br3">12599 8913 90 0,'0'0'342'20,"0"0"-214"-17,0 0 19-1,0 0-45-1,0 0-13-1,0 0-2 0,0 0-44 0,-10-18-7 0,-35 18 2 0,-9 0 3 1,-2 0-11-1,-3 31 0 1,3 8-4 15,8 17 2-16,4 3-7 12,8 10-11-12,7 1-3 17,7 0-5-17,13 0-1 26,9-4 0-23,0 0-1-1,23-7 3-1,36-8 0 10,18-10 10-11,12-8-1 6,6-10 16 11,-6-16-12-17,-14-7-4 15,-6 0-3-15,-18-25-6 15,-15-39-3-15,-7-19 0 15,-14-22 0-15,-12-9 0 12,-3-3-1 1,0 0 0-12,-3 10-32 6,-30 14-40 0,11 79-95-2,-2 7-314 3</inkml:trace>
    </iact:actionData>
  </iact:action>
  <iact:action type="add" startTime="61554">
    <iact:property name="dataType"/>
    <iact:actionData xml:id="d15">
      <inkml:trace xmlns:inkml="http://www.w3.org/2003/InkML" xml:id="stk14" contextRef="#ctx0" brushRef="#br3">14527 7133 548 0,'0'0'353'3,"0"0"-175"-3,0 0-21 1,0 0-33 2,0 0-9 1,0 0-42-2,0 0 16 0,232 15-5-2,-155-12-12 10,-2 4-12-5,0 5-27 11,-8-1-11-14,-8 4-17 12,-19-8-5-12,-18 0-7 10,-19-3-73-12,-3-4-94 20,0 0-170-20,-7 0-593 0</inkml:trace>
    </iact:actionData>
  </iact:action>
  <iact:action type="add" startTime="62054">
    <iact:property name="dataType"/>
    <iact:actionData xml:id="d16">
      <inkml:trace xmlns:inkml="http://www.w3.org/2003/InkML" xml:id="stk15" contextRef="#ctx0" brushRef="#br3">15002 7630 521 0,'0'0'279'21,"0"0"-59"-15,0 0-53-3,0 0-48 2,0 0 5-3,0 0-49 4,32 19-21-1,-6 16 6-1,3 13-21 0,-2 8 3 0,5 10-12 0,-3 4-10-3,9 4-12 1,6-1-1 0,1 4-2 14,9 8 0-16,4 0 4 1,5 0-2 9,-3-4-2 4,1-5 6-14,-4-5-2 15,-9-9-1-14,3-7 1 9,-9-10 1-10,4 3-4 8,-6-9-4 7,-6 2 0-15,-9-3-1 15,-2-5 1-14,-10-8-1 14,-1-3 0-15,-2-3-1 14,-1-9 0-14,-7-3 1 17,3-7-1-16,-5 0 0 3,0 0 0 5,0 0 0 7,0 0-1-16,0 0 1 13,0 0 0-13,0 0-3 20,0 0-6-18,-29-17-12-2,-19-20 21 12,-5-5-2-6,-2 3-3 6,1 1-12-10,3 2 3 7,3 3 0-1,4 3 8 2,3 6-3-10,12 4-5 18,3 9 0-18,14 3 5 16,7 8 5-16,3 0 4 15,2 0 1-15,0 0 1 12,0 0-2-11,0 0 4 14,0 0 3-15,0 26 7 14,0 20-9-13,22-7 6 15,4 9 6-16,6-7-3 14,6-2 3-14,3-9 1 23,-2-4-7-23,2-11 4 0,-2-5 1 8,-3-5-1 9,0-5 7-17,-7 0-6 4,-2 0-8 6,1-7-5-3,-6-30-3 7,-3-7 1-12,-9-7-1 5,-3-6 0 0,-7 9 0 8,0 8 0-15,0 11-5 15,0 8-20-15,0 1-62 7,-7 7-75 0,-15 4-93 6,11 9-71-13</inkml:trace>
    </iact:actionData>
  </iact:action>
  <iact:action type="add" startTime="62990">
    <iact:property name="dataType"/>
    <iact:actionData xml:id="d17">
      <inkml:trace xmlns:inkml="http://www.w3.org/2003/InkML" xml:id="stk16" contextRef="#ctx0" brushRef="#br3">16469 9091 419 0,'0'0'177'4,"0"0"-46"-4,0 0-65 0,0 0-32 0,0 0 11 0,0 0-13 0,0 0 37 0,-77 0-13 0,9 0-3 0,6 7-14 0,1 26-9 5,-2 8 2 4,8 6-2 8,2 8-12-17,11 4-5 14,11 3-7-14,14 1-3 15,17 3 12-15,0 0 30 24,55 1 25-23,33-9-18-1,15-13-9 6,11-11 1-1,-5-24-17 6,-12-10-9-6,-20 0-4 5,-19-3-6-4,-20-50-6 4,-23-20-2-2,-15-26 0 3,0-10-2-9,-12-11-17 5,-34 14-60 0,0 18-78 8,24 69-118-14,3 19-650 4</inkml:trace>
    </iact:actionData>
  </iact:action>
  <iact:action type="add" startTime="64107">
    <iact:property name="dataType"/>
    <iact:actionData xml:id="d18">
      <inkml:trace xmlns:inkml="http://www.w3.org/2003/InkML" xml:id="stk17" contextRef="#ctx0" brushRef="#br3">17834 7247 917 0,'0'0'243'14,"0"0"-54"-14,0 0-13 0,0 0-50 0,0 0-12 0,227-8-30 0,-145 8-23 0,10 0-23 20,0 0-22-17,-12 0-12 0,-6 0-4 9,-27 0 0-9,-14 0-44 8,-18 0-86-11,-15 0-83 4,0 0-202 18</inkml:trace>
    </iact:actionData>
  </iact:action>
  <iact:action type="add" startTime="64445">
    <iact:property name="dataType"/>
    <iact:actionData xml:id="d19">
      <inkml:trace xmlns:inkml="http://www.w3.org/2003/InkML" xml:id="stk18" contextRef="#ctx0" brushRef="#br3">18168 7570 591 0,'0'0'208'11,"0"0"-15"-9,0 0-79 17,0 0-33-17,0 0-5-1,96 188-2 8,-64-148 10 5,6 5-12-14,5-1-15 9,9 12-10 3,12 6-6-11,0 4-10 12,6 8 1-13,9 0-2 18,1-8-17-17,5 0-1 10,-1-7-2-10,5 4 4 16,-11-5-5-17,2-3 10 20,-13-3-6-20,-6-8-9 0,-9-11 1 8,-8 0 0 0,-3-8-1 0,-5 1 0 13,-2-4-1-21,2 4-1 0,-4-4 0 16,-1 1 0-14,-6-4 1 17,1-4-1-16,-9-9-2-2,0 6 3 13,-5-2-3-13,2-3 1 17,-11-3 1-14,1 0-1-3,-4-4-1 11,0 0 0-10,0 0-1 10,0 0 1-11,0 0-1 13,-4 0-2-14,-42 0-1 18,-10-4 2-18,-19-11 1 21,1-3 0-19,-2 3-2 1,2 0-13 4,8 5 7 2,11 2-1-9,11 2 0 21,11 2 1-18,4 4 1-3,17 0 4 3,5 0 2 6,7 0 1 8,0 0 1-16,0 0 0 11,0 0 2-12,0 0 1 16,0 0 3-16,29 28 0 16,23 14-5-16,2-7 4 18,8-5 1-15,6-7 10 9,-2-9 4-12,-7-2-7 12,-8-5 6-12,-14-4-8 8,-8-3-4 0,-13 4-1 3,-13-4-3-2,-3 0 0-9,0 0-3 15,0 0 0-15,0 0-1 14,0 0-1-14,0-45-2 17,0-17 0-17,0-1 4 14,0 20-1-14,0 10-30 17,-10 6-56-16,-9-2-69 11,0-1-97-11,11 23-40 13,8 5-418-13</inkml:trace>
    </iact:actionData>
  </iact:action>
  <iact:action type="add" startTime="65417">
    <iact:property name="dataType"/>
    <iact:actionData xml:id="d20">
      <inkml:trace xmlns:inkml="http://www.w3.org/2003/InkML" xml:id="stk19" contextRef="#ctx0" brushRef="#br3">20498 9386 331 0,'0'0'128'3,"0"0"4"-3,0 0 36 0,0 0-76 0,0 0-10 0,0 0-46 0,30-81 5 0,-30 50 9 5,-17 2-30 1,-12 3-2 9,-10 1 1-15,1-2-7 15,-9 9 1-15,2 0 0 16,-3 7-8-16,4 7-2 13,3 1-1-13,5 3-2 16,2 0 7-16,2 3 13 17,-2 34 12-17,0 4-3 14,-2 17-8-12,3 1 1 25,1 7-10-27,5 11-3 3,9-7 9 1,10 5-8 11,8-13 4-15,0-8 27 0,19 2 9 16,37-12 27-15,14-4-28 6,10-10 2-2,9-12-7 12,3-14-10-17,-8-4-11 21,4 0-12-19,-7-11-5-2,-11-37-6 5,-7-21-1 4,-19-28 1-2,-15-23 0 9,-10-17 0-16,-19 8-1 23,0 12-3-23,-16 25-41 0,-35 14-36 13,-15 15-71-13,30 61-91 16,0 2-272-16</inkml:trace>
    </iact:actionData>
  </iact:action>
  <iact:action type="add" startTime="66739">
    <iact:property name="dataType"/>
    <iact:actionData xml:id="d21">
      <inkml:trace xmlns:inkml="http://www.w3.org/2003/InkML" xml:id="stk20" contextRef="#ctx0" brushRef="#br3">21004 7104 361 0,'0'0'663'3,"0"0"-467"-3,0 0-5 0,0 0-48 0,0 0-45 0,0 0-6 0,0 0-21 0,243 4-21 0,-160-4-12 0,8-8-14 0,-11 4-11 0,-14 4-10 16,-21 0-3-15,-23 0-15 13,-12 0-72-14,-10-7-90 14,0 3-145-14,-8-4-333 21</inkml:trace>
    </iact:actionData>
  </iact:action>
  <iact:action type="add" startTime="67031">
    <iact:property name="dataType"/>
    <iact:actionData xml:id="d22">
      <inkml:trace xmlns:inkml="http://www.w3.org/2003/InkML" xml:id="stk21" contextRef="#ctx0" brushRef="#br3">21387 7397 681 0,'0'0'291'6,"0"0"-135"16,0 0-8-21,0 0-83 0,0 0 18 7,0 0-8 6,150 203-17-12,-109-163-14 18,0-2-9-18,5 1-4 1,7 7 2 7,6-3-6-10,6 9-8 12,10 0-9-12,2-5-2 18,-2 1 3-17,4-1 0 11,-4 1 0-12,-2 0-1 16,-8-6 3-16,1 1-4 18,-6-3-1-15,1 1 0 16,-1-4 2-17,-9-1 1 0,-3-5-5-1,-7-3 3 6,-5-5 3 2,-5-6-5 12,-6 3-4-20,-8-9-2-1,6-1 0 6,-3 2 1 2,4-1-1 6,-5-1 1-14,-1-3 0 15,-4 9 4-14,3-6-3 12,4 5-1-13,-3-4-2 16,5 4-1-16,-1-4 1 15,0 3 2-14,4 1-2 15,-8 0-3-16,3 0 3 15,1-4 0-13,-2 0 2 11,1 0-1-13,-2-8 0 22,-6 5 1-20,3-1-2-2,-6 2 0 15,4-7 1-15,-4 2-1 14,-3-1 0-11,-1-3 0 7,-6 0 1-10,4 0-1 7,-4 0 0 17,0 0 0-24,3 0 1 0,-3 0-1 15,0 0 0-15,0 0 1 17,0 0-1-15,0 0-1 10,0 0 1-11,0 0 0 12,0 0-3-13,0 0-1 15,0 0-10-14,0 0-12 20,-17-3 16-21,-20-21 10 0,-4 0 0 9,-7 2-8-4,-3 8-10 5,-6 2-2 4,5 5 4-14,-1-1 1 7,13 5-1 0,1 0 5 0,19-1 7 8,1 4 0-14,5-4 4 13,11 4-1-14,-2 0 1 16,5 0 1-16,0 0 1 15,0 0-1-13,0 0-1 13,0 0 2-15,0 0 2 13,0 0 10-13,15 0 11 16,31 8-21-14,19 13-1 11,2 3 14-13,6-7 7 15,-1 5 6-15,-4 0-12 21,-15-2-7-21,-4-6 1 0,-13-1-7 13,-5-5-2-13,-6-1-2 18,-6-2-1-18,-5-5 1 14,-6 0-1-12,-8 0 1 11,2 0-1-13,-2 0 0 15,0 0-2-15,0-45-3 17,-7-14 5-16,-22-7 1 12,4 15 0-12,-1 6-1 5,7 12 0 2,-3 7-1 6,3 4-9-14,2 8-35 15,2 2-48-15,0 10-65 23,8 2-93-23,7 0-41 0,0 0-415 8</inkml:trace>
    </iact:actionData>
  </iact:action>
  <iact:action type="add" startTime="68448">
    <iact:property name="dataType"/>
    <iact:actionData xml:id="d23">
      <inkml:trace xmlns:inkml="http://www.w3.org/2003/InkML" xml:id="stk22" contextRef="#ctx0" brushRef="#br3">24506 8946 179 0,'0'0'197'5,"0"0"-117"-4,0 0 47 0,0 0-33 0,0 0-20-1,0 0-11 0,0 0 8 0,-200-20-18 0,157 40-13 0,-1 3-11 0,-4 0-6 0,-1-2-6 0,3 5-1 0,-2 0 5 0,4 10-2 2,3 12-4 7,5 11 8-9,7 14-4 9,7 12-5 6,10 1 4-15,12-3 10 16,0-4 11-14,0-11 0 11,15-2-3-13,21-13 7 8,12-6-12 0,10-13 3 6,10-20-5-13,5-10-12 10,4-4-6-3,-4-15-3-8,1-41-7 14,-8-10 1-14,-15-10-2 18,-3-21 0-18,-24-20 0 15,-7-12 0-15,-17-14-2 15,0 10-4-15,-32 11-54 15,-25 27-60-15,25 80-41 13,3 15-217-13</inkml:trace>
    </iact:actionData>
  </iact:action>
  <iact:action type="add" startTime="76304">
    <iact:property name="dataType"/>
    <iact:actionData xml:id="d24">
      <inkml:trace xmlns:inkml="http://www.w3.org/2003/InkML" xml:id="stk23" contextRef="#ctx0" brushRef="#br3">10976 12424 424 0,'0'0'512'14,"0"0"-357"-13,0 0-11-1,0 0-41 0,0 0 6 0,0 0-5 0,0 0-24 0,28-11-2 0,-13 11 1 0,17 0-16 8,13 0-37-1,3 0 2 12,-2 0 0-19,3 0-17 0,-10 4-9 17,6-4-2-17,-8 0-1 14,-1 0-2-13,-15 0-24 15,-4 0-48-15,-7 0-47 11,-8-8-62-10,-2 5-124 13,0 3-636-14</inkml:trace>
    </iact:actionData>
  </iact:action>
  <iact:action type="add" startTime="76905">
    <iact:property name="dataType"/>
    <iact:actionData xml:id="d25">
      <inkml:trace xmlns:inkml="http://www.w3.org/2003/InkML" xml:id="stk24" contextRef="#ctx0" brushRef="#br3">12287 12376 373 0,'0'0'363'4,"0"0"-236"-4,0 0 10 0,0 0-56 0,0 0-44 0,0 0-12 0,0 0 4 0,-4 0 33 12,4 0 29 3,0 0 40-12,0 0 0 6,0 0-24-8,4 0-22 11,21 0-19-10,13 0-31 12,5 0-5-14,13-8-7 16,2 1 0-16,5-3-4 15,-5 2-2-15,-5 8 0 15,-14 0-11-15,-17 0-6 14,-13 0-3-14,-9 0-63 15,0 0-131-13,0-3-197 8</inkml:trace>
    </iact:actionData>
  </iact:action>
  <iact:action type="add" startTime="78200">
    <iact:property name="dataType"/>
    <iact:actionData xml:id="d26">
      <inkml:trace xmlns:inkml="http://www.w3.org/2003/InkML" xml:id="stk25" contextRef="#ctx0" brushRef="#br3">14773 12534 632 0,'0'0'210'17,"0"0"-11"-17,0 0-44 0,0 0-33 0,0 0 16 0,0 0-24 0,0 0-25 1,0-2-10-1,0 2-23 0,24 0-24 0,18 0-1 0,1 17 3 0,7 1-14 14,-3 1-9-13,-2-7-6 8,-1-6-4-9,-10 3-1 18,5-9-1-18,-3 0-2 14,-5 0-12-11,-9 0-41 10,-5 0-33-13,-1 0-59 13,-16 0-118-13,0 0-206 22</inkml:trace>
    </iact:actionData>
  </iact:action>
  <iact:action type="add" startTime="78931">
    <iact:property name="dataType"/>
    <iact:actionData xml:id="d27">
      <inkml:trace xmlns:inkml="http://www.w3.org/2003/InkML" xml:id="stk26" contextRef="#ctx0" brushRef="#br3">16094 12523 525 0,'0'0'136'17,"0"0"-35"-15,0 0-33-1,0 0-19-1,0 0 42 0,0 0 20 0,0-11 11 0,0 11 24 0,0 0 13 1,22-4-36-1,7 1-17 0,8 3-5 0,6 0-19 4,10 0-30 21,0 0-12-25,8 0-15 0,-8 0-15 14,3 0-10-14,1 0 0 19,-6-12 0-17,-3-2 0-1,-7 0 0 7,-9-1 0-3,-13 4-35 6,-12 6-30 1,-7 5-85-12,0 0-103 18,0 0-262-18</inkml:trace>
    </iact:actionData>
  </iact:action>
  <iact:action type="add" startTime="80025">
    <iact:property name="dataType"/>
    <iact:actionData xml:id="d28">
      <inkml:trace xmlns:inkml="http://www.w3.org/2003/InkML" xml:id="stk27" contextRef="#ctx0" brushRef="#br3">18419 12619 421 0,'0'0'530'25,"0"0"-359"-21,0 0-25 1,0 0-60-5,0 0-8 0,0 0-11 0,0 0-10 0,70-19 7 0,-41 17-2 0,4-3-1 0,4-2-14 0,8 3-12 1,2 0-5-1,4 0-10 0,-3 1-3 8,3 3-9-4,-15 0-6 11,-2 0 0-14,-8 0-2 15,-11 0-3-16,-1-4-19 13,-11-3-62-13,-3-8-80 14,0 4-122-14,0 0-195 23</inkml:trace>
    </iact:actionData>
  </iact:action>
  <iact:action type="add" startTime="80739">
    <iact:property name="dataType"/>
    <iact:actionData xml:id="d29">
      <inkml:trace xmlns:inkml="http://www.w3.org/2003/InkML" xml:id="stk28" contextRef="#ctx0" brushRef="#br3">19970 12626 781 0,'0'0'291'4,"0"0"-94"-4,0 0-19 0,0 0-59 0,0 0-18 0,0 0-16 0,0 0-29 8,200 5-16-1,-164-5-26 15,1 0-6-22,4 0-8 0,-10 0-1 7,5 0-8 12,0 0-43-18,5-9-65 11,-6-15-57-12,-23 15-97 24,-1 2-203-24</inkml:trace>
    </iact:actionData>
  </iact:action>
  <iact:action type="add" startTime="81861">
    <iact:property name="dataType"/>
    <iact:actionData xml:id="d30">
      <inkml:trace xmlns:inkml="http://www.w3.org/2003/InkML" xml:id="stk29" contextRef="#ctx0" brushRef="#br3">22427 12501 443 0,'0'0'415'6,"0"0"-228"-6,0 0-6 1,0 0-57-1,0 0-8 0,0 0-26 0,0 0-23 0,33 0-15 7,-3 0-9 5,6 0-5-12,5 0-11 11,4 0-3 3,-4 0-10-14,-7 0-8 22,5 0-6-22,-10 0-1 0,5 0-24 14,-5-3-46-14,-7-8-60 18,-22 3-99-17,0 1-83 11</inkml:trace>
    </iact:actionData>
  </iact:action>
  <iact:action type="add" startTime="82596">
    <iact:property name="dataType"/>
    <iact:actionData xml:id="d31">
      <inkml:trace xmlns:inkml="http://www.w3.org/2003/InkML" xml:id="stk30" contextRef="#ctx0" brushRef="#br3">23856 12520 479 0,'0'0'299'13,"0"0"-78"-13,0 0-57 0,0 0-64 0,0 0-17 0,0 0 0 1,168 3-4-1,-127 0-19 0,2-3-17 0,-2 6-8 25,0-6-11-21,-5 2-20-3,-5-2-4-1,-6 0-9 6,-1 0-49 0,-4 0-94 9,-20 0-106-15,0 0-453 10</inkml:trace>
    </iact:actionData>
  </iact:action>
  <iact:action type="remove" startTime="89183">
    <iact:property name="style" value="instant"/>
    <iact:actionData xml:id="d32" ref="#d24"/>
  </iact:action>
  <iact:action type="add" startTime="89203">
    <iact:property name="dataType" value="strokeEraser"/>
    <iact:actionData xml:id="d33">
      <inkml:trace xmlns:inkml="http://www.w3.org/2003/InkML" xml:id="stk31" contextRef="#ctx0" brushRef="#br1">22160 24166 903 0,'0'0'153'22,"0"0"-36"-21,0 0-4 0,0 0-51-1,0 0-12 0,0 0-25 0,0 0-19 0,0-19-6 0,0 19-28 1,0 0-93-1,0 0-252 11</inkml:trace>
    </iact:actionData>
  </iact:action>
  <iact:action type="remove" startTime="89560">
    <iact:property name="style" value="instant"/>
    <iact:actionData xml:id="d34" ref="#d25"/>
  </iact:action>
  <iact:action type="add" startTime="89573">
    <iact:property name="dataType" value="strokeEraser"/>
    <iact:actionData xml:id="d35">
      <inkml:trace xmlns:inkml="http://www.w3.org/2003/InkML" xml:id="stk32" contextRef="#ctx0" brushRef="#br1">23491 24173 481 0,'0'0'205'14,"0"0"-87"-13,0 0 5 7,0 0-50 8,0 0-38-16,0 0-12 6,0 0-19 4,-152 52-1 15,145-52-3-21,0 0-25 3,4 0-84 0,3 0-114-6,0 0-221-1</inkml:trace>
    </iact:actionData>
  </iact:action>
  <iact:action type="remove" startTime="90446">
    <iact:property name="style" value="instant"/>
    <iact:actionData xml:id="d36" ref="#d27"/>
  </iact:action>
  <iact:action type="add" startTime="90482">
    <iact:property name="dataType" value="strokeEraser"/>
    <iact:actionData xml:id="d37">
      <inkml:trace xmlns:inkml="http://www.w3.org/2003/InkML" xml:id="stk33" contextRef="#ctx0" brushRef="#br1">27309 24279 742 0,'0'0'241'53,"0"0"-139"-53,0 0-4 0,0 0-55 0,0 0-43 0,0 0-5 0,40 0-60 0,-40 15-164 0,-14 1-559 0</inkml:trace>
    </iact:actionData>
  </iact:action>
  <iact:action type="add" startTime="90641">
    <iact:property name="dataType" value="strokeEraser"/>
    <iact:actionData xml:id="d38">
      <inkml:trace xmlns:inkml="http://www.w3.org/2003/InkML" xml:id="stk34" contextRef="#ctx0" brushRef="#br1">26919 24335 689 0,'0'0'82'1,"0"0"-8"6,0 0-50 1,0 0-24-2,0 0-1 0,0 0 1 3,-36 0-6 1,31 0 4-2,5 0 0 2,0 0 2-3,0 0-13 1,0 0-61 2,0 0-318-10</inkml:trace>
    </iact:actionData>
  </iact:action>
  <iact:action type="remove" startTime="90904">
    <iact:property name="style" value="instant"/>
    <iact:actionData xml:id="d39" ref="#d26"/>
  </iact:action>
  <iact:action type="add" startTime="90920">
    <iact:property name="dataType" value="strokeEraser"/>
    <iact:actionData xml:id="d40">
      <inkml:trace xmlns:inkml="http://www.w3.org/2003/InkML" xml:id="stk35" contextRef="#ctx0" brushRef="#br1">26129 24486 526 0,'0'0'192'17,"0"0"-48"-17,0 0 13 15,0 0-54-12,0 0-25 7,0 0-31-10,-31-22-30 6,31 22-17 1,0 0 0 0,0 0-57 1,0 0-100 0,3 0-168-1</inkml:trace>
    </iact:actionData>
  </iact:action>
  <iact:action type="add" startTime="91101">
    <iact:property name="dataType" value="strokeEraser"/>
    <iact:actionData xml:id="d41">
      <inkml:trace xmlns:inkml="http://www.w3.org/2003/InkML" xml:id="stk36" contextRef="#ctx0" brushRef="#br1">26129 24486 841 0,'87'-45'127'4,"-67"45"-113"4,1 0-14-3,-18 0-6 4,0 0-287 0</inkml:trace>
    </iact:actionData>
  </iact:action>
  <iact:action type="remove" startTime="91743">
    <iact:property name="style" value="instant"/>
    <iact:actionData xml:id="d42" ref="#d28"/>
  </iact:action>
  <iact:action type="add" startTime="91774">
    <iact:property name="dataType" value="strokeEraser"/>
    <iact:actionData xml:id="d43">
      <inkml:trace xmlns:inkml="http://www.w3.org/2003/InkML" xml:id="stk37" contextRef="#ctx0" brushRef="#br1">29652 24467 686 0,'0'0'236'48,"0"0"-136"-48,0 0 26 0,0 0-73 1,0 0-24-1,0 0-18 0,0 15-9 0,0-11-2 0,0-4-93 0,0 8-391 0</inkml:trace>
    </iact:actionData>
  </iact:action>
  <iact:action type="add" startTime="92082">
    <iact:property name="dataType" value="strokeEraser"/>
    <iact:actionData xml:id="d44">
      <inkml:trace xmlns:inkml="http://www.w3.org/2003/InkML" xml:id="stk38" contextRef="#ctx0" brushRef="#br1">31219 24593 211 0,'0'0'366'20,"0"0"-206"-19,0 0-34-1,0 0-45 1,0 0-49 7,0 0-10-2,10 3-21-1,-10-3-1 2,0 0-81 0,0 0-84 2,0 0-325-3</inkml:trace>
    </iact:actionData>
  </iact:action>
  <iact:action type="remove" startTime="92279">
    <iact:property name="style" value="instant"/>
    <iact:actionData xml:id="d45" ref="#d29"/>
  </iact:action>
  <iact:action type="add" startTime="92259">
    <iact:property name="dataType" value="strokeEraser"/>
    <iact:actionData xml:id="d46">
      <inkml:trace xmlns:inkml="http://www.w3.org/2003/InkML" xml:id="stk39" contextRef="#ctx0" brushRef="#br1">31219 24593 600 0,'59'-78'152'155,"-55"78"-79"-147,3 0-64-3,5 0-9-2,-6 0-81 0,1 0-227 1</inkml:trace>
    </iact:actionData>
  </iact:action>
  <iact:action type="add" startTime="92758">
    <iact:property name="dataType" value="strokeEraser"/>
    <iact:actionData xml:id="d47">
      <inkml:trace xmlns:inkml="http://www.w3.org/2003/InkML" xml:id="stk40" contextRef="#ctx0" brushRef="#br1">33224 24166 340 0,'0'0'380'31,"0"0"-208"-24,0 0 7 0,0 0-73-2,0 0-48-1,0 0-33 2,32-7-25-1,-32 28 0 1,0 16-65-2,0-22-172 1,0-3-426 2</inkml:trace>
    </iact:actionData>
  </iact:action>
  <iact:action type="remove" startTime="92892">
    <iact:property name="style" value="instant"/>
    <iact:actionData xml:id="d48" ref="#d30"/>
  </iact:action>
  <iact:action type="add" startTime="92891">
    <iact:property name="dataType" value="strokeEraser"/>
    <iact:actionData xml:id="d49">
      <inkml:trace xmlns:inkml="http://www.w3.org/2003/InkML" xml:id="stk41" contextRef="#ctx0" brushRef="#br1">33224 24166 876 0,'114'107'124'14,"-104"-107"7"-14,-7 0-78 5,-3 0-44-2,0 0-9 0,0 0-16 0,0 0-94-1,-6 0-199 1,-13 0-51 1</inkml:trace>
    </iact:actionData>
  </iact:action>
  <iact:action type="remove" startTime="93597">
    <iact:property name="style" value="instant"/>
    <iact:actionData xml:id="d50" ref="#d31"/>
  </iact:action>
  <iact:action type="add" startTime="93681">
    <iact:property name="dataType" value="strokeEraser"/>
    <iact:actionData xml:id="d51">
      <inkml:trace xmlns:inkml="http://www.w3.org/2003/InkML" xml:id="stk42" contextRef="#ctx0" brushRef="#br1">35012 24431 21 0,'0'0'606'100,"0"0"-477"-97,0 0-15 1,0 0-30-4,0 0-37 1,0 0-16 1,87-38-15-2,-87 38-5 2,0 0-11-1,0 0-11-1,0 0-79 0,0 0-104 1,0 0-329-1</inkml:trace>
    </iact:actionData>
  </iact:action>
  <iact:action type="add" startTime="93706">
    <iact:property name="dataType" value="strokeEraser"/>
    <iact:actionData xml:id="d52">
      <inkml:trace xmlns:inkml="http://www.w3.org/2003/InkML" xml:id="stk43" contextRef="#ctx0" brushRef="#br1">35012 24431 773 0,'179'-172'161'5,"-179"172"-68"-5,0 0-53 1,0 0-40-1,0 0-112 0,0 0-131 0,0 6-403 0</inkml:trace>
    </iact:actionData>
  </iact:action>
  <iact:action type="add" startTime="97516">
    <iact:property name="dataType"/>
    <iact:actionData xml:id="d53">
      <inkml:trace xmlns:inkml="http://www.w3.org/2003/InkML" xml:id="stk44" contextRef="#ctx0" brushRef="#br3">11304 12508 642 0,'0'0'158'9,"0"0"-43"-9,0 0-9 0,0 0-50 0,0 0-29 0,0 0 13 0,0 0-8 0,12 152-7 0,-12-112 13 8,0 5 5 15,0 3-9-19,0 6 5-2,0 5-21-1,0 0 3 10,0-4 9-10,0-3-20 4,0-2 6 21,0 3 3-26,0 5-5 0,0 4-4 10,0 4 0 17,0-3-4-23,0-4-4 0,0-3 0 0,0-15-2-1,0 6 3 0,0-3-1 10,0-3 0-13,0-1 5 13,0 1-4-10,0-7-1 9,0 5 4-12,0-6-4 10,0-6-2 1,0-3 2-11,0 0 0 22,0-15-1-18,0 11 0-3,0-1 1 14,0 5 0-13,0-6-1 14,0 12-1-12,0-1 2-4,0 4-2 12,0 5 0-11,0-2 0 23,0 2 1-22,0-5-1 0,0-8 0 17,0-7 0-19,0-3 0 0,0-7 0 15,0-8 0-15,0 0 0 17,0 0 0-13,0 0 0 0,0 0 1 5,0 7-1-9,0-4 0 19,0 4 0-17,0 5-1 16,0 2 1-13,-4-2 0 0,4 6 0 0,0-7 0 25,-3 0 0-24,-2-3 0 0,5 4 0-1,-3-12-1-3,3 2 1 2,-4 2-2-1,4-4 0 12,-3 3 1-13,-4 1-4-1,2 4 0-1,1-5 1 8,1 6-1 2,3-9-5 9,-3 0 0-16,-8 0-9 0,-1 0-25 9,-12-42 30-12,1-9-18 13,-6-4 14-13,0-1 0 11,-4 8-1 6,18 12 8-14,-1 13 3-2,10 13 1 6,6 5 7-1,0 5 0 18,0 0 1-20,0 0 18-1,0 0 15 12,0 0 6-15,0 13-21 0,6 20-14 22,10 0 8-21,4 2 2-1,2 3 7 5,4-2 12 17,5-3-16-22,-2-9 1 0,-7-10 1 13,4-14-10-6,3 0-3 6,-6 0-5-13,13-5-2 8,-7-20-2-2,-3-4-1 5,-7 14-17-11,-9-3-23 14,-8 10-78-1,-2 8-75-12,0 0-349 14</inkml:trace>
    </iact:actionData>
  </iact:action>
  <iact:action type="add" startTime="99018">
    <iact:property name="dataType"/>
    <iact:actionData xml:id="d54">
      <inkml:trace xmlns:inkml="http://www.w3.org/2003/InkML" xml:id="stk45" contextRef="#ctx0" brushRef="#br3">10969 15710 640 0,'0'0'234'1,"0"0"-40"-1,0 0-33 0,0 0-39 0,0 0 4 0,0 0-36 0,0 0-19 0,19 0-8 20,-3 0-11-19,9 0-21 12,11 0-18-13,8 0 22 20,8 0-16-20,4 0 13 0,2 0-6 12,5 0-15 5,-12 0-7-17,-6 0-4 0,-13 0-1 17,-13 0-6-17,-4 0-53 14,-13 0-98-14,-2-8-132 16,0-15-231-16</inkml:trace>
    </iact:actionData>
  </iact:action>
  <iact:action type="add" startTime="100021">
    <iact:property name="dataType"/>
    <iact:actionData xml:id="d55">
      <inkml:trace xmlns:inkml="http://www.w3.org/2003/InkML" xml:id="stk46" contextRef="#ctx0" brushRef="#br3">14942 12714 650 0,'0'0'177'25,"0"0"-44"-20,0 0-55 0,0 0-33-2,5 192-9 0,-5-130 0 1,0 16 2-2,0 3-5 0,0 12 2-1,0 2 6-1,0-1 1 0,-5 2-15 0,-2-14 12 0,-3 6-22 0,1-3-4 6,4-1-8 2,0-2-4 8,2-10 1-16,3-6 0 18,0 1 8-16,0-9 2 3,0-10 2 0,0 0-5 10,0-10 26-15,0-2-25 23,0 1 0-22,0-4-6 0,0-7 5 2,0 1-6 5,0-14 0 3,0-2 2 8,0-2 0-18,0-7 2-1,0 2-3 16,0-4-3-15,0 3 5 10,0-3-6-11,0 0 0 17,0 0 0-16,0 0 0 5,0 4 0 2,0 0 0 8,0 0 1-15,0 8-1 12,0-6 0-13,0-6-1 16,0 3 1-16,0-3 0 15,0 0-3-14,0 0-9 13,0 0-12-14,0 0-20 22,0-3-23-22,0-34 17 0,0-7 31 13,-4 0 17-13,-4 15 1 17,4 6-4-17,-1 13 1 13,-2 2 2-13,-3 0 2 17,-4 5 1-17,2-1-1 13,2 4-2-10,-2 0 2 6,5 0 1-3,4 0 3 7,3 0 7-13,0 4 2 14,0 22 20-13,0-11-21 14,0 3 29-15,0-3 4 23,0 3-35-23,0-7 12 0,3 0 13 14,16-3 17-13,7 4-7 14,1-12-15-15,7 0-2 10,0 0-16 11,-1 0-10-20,1 0-1-1,-5 0-1 6,-7 0 0 0,-1-12-8 6,-10 0-49 7,-4 2-77-19,-7 10-102 0,0 0-207 15</inkml:trace>
    </iact:actionData>
  </iact:action>
  <iact:action type="add" startTime="101187">
    <iact:property name="dataType"/>
    <iact:actionData xml:id="d56">
      <inkml:trace xmlns:inkml="http://www.w3.org/2003/InkML" xml:id="stk47" contextRef="#ctx0" brushRef="#br3">14667 15891 469 0,'0'0'307'3,"0"0"-79"-3,0 0-52 0,0 0-53 0,0 0-5 0,0 0-11 1,22 0-28-1,-6 0-9 0,13 0-14 0,0 0-22 0,5 0-11 0,2-9-7 3,-1 2-14-2,6 4-1 7,0-5-1 1,4 2-28 7,-3-3-61-16,-1-13-101 13,-30 14-138-11</inkml:trace>
    </iact:actionData>
  </iact:action>
  <iact:action type="add" startTime="102183">
    <iact:property name="dataType"/>
    <iact:actionData xml:id="d57">
      <inkml:trace xmlns:inkml="http://www.w3.org/2003/InkML" xml:id="stk48" contextRef="#ctx0" brushRef="#br3">18735 12637 761 0,'0'0'311'1,"0"0"-193"-1,0 0 2 0,0 0-91 0,0 0-3 0,0 0 12 0,10 261-6 0,-10-179 1 0,0 10 5 10,0-4-13 10,0 14-7-20,0 9-5 0,0 7-6 19,0 4-1-19,0-13 0 12,0-4 0-12,0-18-2 18,0-13 6-17,0-12-1 4,9-6 6 2,-3-2 5 7,-2-2-9-14,-1-1-3 14,2-3-4-14,-3-11 1 16,-2-8-1-16,5 1 5 15,-5-3-2-15,2 1-5 17,-2-2 0-17,0 1 3 14,0-6-4-14,0 0-1 15,0-2 0-14,0-5 1 5,0 6-1 4,0-10 0 5,0-7 0-12,0-3 0 9,0 0 0-12,0 0 0 12,0 0-1-12,5 0-1 20,-5 0-2-18,0 0-9 1,0 0 8 10,0 0 2-13,0 0-11 15,0-33 4-15,-14-3 10 16,-8-3-2-15,-5 6-8 11,6 9 4-12,-1 6 4 10,0 12 2 0,3-3-2 2,4 9-4-10,1 0 6 6,6 0-9-3,1 0 6 10,7 0 3-15,0 0 0 21,0 0 1-21,0 0 3 0,0 0 8 15,0 18-4-15,7 21-6 15,12-6 7-14,3 0 4 6,-3 0-7 1,-1-4 4-3,4-8 2 3,-1-2 2 8,-2-7 2-16,3-10 2 15,4-2-11-15,-1 0-7 15,9 0 0-15,2-21-2 16,-12-2 2-16,8-1-2 16,-9 0 0-15,-6 6-32 11,1 3-29-12,-2-7-94 24,-16 20-102-24,0 2-348 0</inkml:trace>
    </iact:actionData>
  </iact:action>
  <iact:action type="add" startTime="103372">
    <iact:property name="dataType"/>
    <iact:actionData xml:id="d58">
      <inkml:trace xmlns:inkml="http://www.w3.org/2003/InkML" xml:id="stk49" contextRef="#ctx0" brushRef="#br3">18404 15816 740 0,'0'0'259'1,"0"0"-83"-1,0 0-50 0,0 0-51 0,0 0 9 0,0 0-9 0,80 22-14 0,-46-22 3 7,5 0-2 0,6 0-5 3,3 0-4 9,-2 0-32-19,3 0-14 1,-4 0-6 13,-5 0-1-14,-4 0-34 15,-8-11-71-14,-28 3-85 13,0 5-146-14</inkml:trace>
    </iact:actionData>
  </iact:action>
  <iact:action type="add" startTime="104260">
    <iact:property name="dataType"/>
    <iact:actionData xml:id="d59">
      <inkml:trace xmlns:inkml="http://www.w3.org/2003/InkML" xml:id="stk50" contextRef="#ctx0" brushRef="#br3">22453 12793 181 0,'0'0'229'6,"0"0"-131"-6,0 0 14 0,0 0-32 0,0 0-1 0,0 0 14 0,0 0-3 0,14-31-3 0,-14 31-1 18,0 0-11-15,0 18-17-1,0 46-11 12,0 27-37-13,0 13 10 12,0 13 7-12,-9 4 12 4,-3-3-6 12,5 1 3-16,-5-10-18 8,2-3 4-9,3-13-6 18,-5-1-5-18,2-8-4 17,-4-3-1-15,6 0-2 8,-1-6-2-9,6-9 0 12,0-8 2-12,3-2 2 16,-4-13-2-17,1 2-1 6,-2 0 1 2,-2-12-4 7,0 0 1-15,4-9 0 25,-6 0 0-25,6-7-1 0,3 1 1 11,-4-3 0-11,1 1 0 11,3-10 2 8,0-6-2-17,0 0 1-2,0 0-2 18,0 0 0-18,0 0 0 12,0 0-5-12,0 0-3 16,0 0 5-15,0 0-8 12,0-18-12-13,-4-15 22 16,-2 0 2-15,-6 3-2 14,1 6 1-14,-4 0-7 11,-4 6 7-10,0-8-4 3,2 13 0 4,2-7 3 13,0 9-1-22,6 9-1 0,2 2 0 14,6 0 1-14,1 0 0 10,0 0 2 14,0 0-1-22,0 0 1 0,0 0 0-2,-5 0 1 21,5 0 2-21,0 0 2 0,0 0-3 18,0 13 15-18,0 24-9 13,0 0 6-13,0-1-5 18,0-3 11-18,0-3-14 15,6-3 7-15,1-6-5 3,10-3 19 7,-7-3-13-4,9-3-7 4,-3-6 24 9,1-2-5-19,1-4 6 0,-2 0-13 16,3 0-14-16,-2 0 1 15,8 0-4-15,1 0-2 18,8-28-1-18,-5-3-14 15,-3 2-4-15,-4 8-35 3,0-6-26 9,-3 12-58-1,-19 15-73-10,0 0-121 15</inkml:trace>
    </iact:actionData>
  </iact:action>
  <iact:action type="add" startTime="105437">
    <iact:property name="dataType"/>
    <iact:actionData xml:id="d60">
      <inkml:trace xmlns:inkml="http://www.w3.org/2003/InkML" xml:id="stk51" contextRef="#ctx0" brushRef="#br3">22122 15872 230 0,'0'0'137'2,"0"0"21"-2,0 0-10 0,0 0-49 0,0 0 16 0,0 0 16 0,0 0-8 0,5 0-8 0,12 0 19 0,5 0-9 0,12-5-34 0,2-2-2 0,2 5-16 0,-2-7-18 23,5 3-19-22,0 1-3-1,-2-2-21 14,9-5-11-14,-4 3 0 15,-10 0-1-15,-8 2-8 18,-16 7-4-18,-10 0-82 12,0 0-88-12,0 0-220 21</inkml:trace>
    </iact:actionData>
  </iact:action>
  <iact:action type="add" startTime="111328">
    <iact:property name="dataType"/>
    <iact:actionData xml:id="d61">
      <inkml:trace xmlns:inkml="http://www.w3.org/2003/InkML" xml:id="stk52" contextRef="#ctx0" brushRef="#br3">29585 12328 162 0,'0'0'123'6,"0"0"4"-6,0 0-8 0,0 0 55 0,0 0-17 0,0 0-29 0,0 0-24 0,0 0-24 0,22 0-13 0,-11 0-13 0,4 0-13 0,6 0-2 17,6 0 10-16,7 0-7 13,10 0-1-13,14 0 16 19,12 0-25-19,2 0 3 0,12 0-4 8,-1 0 12 12,-1 12-20-21,-2 6-18 1,6 0 5 6,-3 4-10 0,3-7 3 4,-6-1-1 5,-2 1-1-15,-10-4 0-1,-4 1 0 17,-15-5-1-17,-10-4 1 16,-3-3-1-15,-9 0 3 3,-9 0 0 3,-10 0-3 7,-5 0 0-14,-3 0 0 25,0 0 1-25,0 0-1 0,0 0 0 6,-29 0 1 17,-40 4-1-23,-29 4 1 0,-14-2 2 17,-6 6-3-17,0-5 0 5,6 1 1 5,7-5-1-1,8 0 0-8,10-3 0 16,5 0 0-16,17 0 1 12,6 0 0-13,8 0-2 17,13 0 1-17,4 0-1 15,17-6 1-14,1 3-1 12,13-2 1-13,3 5 0 14,0-4 0-12,0 4 0 12,0 0 0-13,0 0 0 15,0 0 0-16,0-3 1 22,19 3 4-22,41 0 0 0,23 0-2 10,21 0 17-5,17 0 5 5,11 0 9 9,3 0-5-18,-1 0-2-1,-16 0-4 14,-9 0 3-13,-17 0-4 12,-15 0-3-13,2 0-7 15,-21 0-3-15,-7 0-2 16,-10 0-6-16,-22 0 1 16,-13 0-1-16,-2 0-1 13,-4 0 0-13,0 0 1 17,0 0-2-15,-14 0 1 19,-59 0-6-21,-45 0 4 0,-41 0 1 8,-9-12 1-2,-7-13 0 2,18 3 0 1,19 3 0-1,26 5 0-3,23 7 0 10,28 2 0-15,16 5 2 14,26 0-2 2,13 0-2-16,6 0 2 0,0-3-1 16,0-1-12-15,3 4-12 12,29 0 2-11,13 0-29 14,3 0-63-13,-8 0-79 6,-29 15-142-9,-6 0-710 17</inkml:trace>
    </iact:actionData>
  </iact:action>
  <iact:action type="add" startTime="114057">
    <iact:property name="dataType"/>
    <iact:actionData xml:id="d62">
      <inkml:trace xmlns:inkml="http://www.w3.org/2003/InkML" xml:id="stk53" contextRef="#ctx0" brushRef="#br3">30097 13226 101 0,'0'0'323'2,"0"0"-217"-2,0 0 14 0,0 0-54 0,0 0 0 3,0 0 12 7,0 0 15 4,0-4-25-14,-25 4-1 18,-4 0-27-18,-6 0-8 12,0 0-14-11,-3 4-4 14,-3 3-10-15,2-3-3 15,1-4 0-15,3 4 0 15,-3-1-1-14,0-3 1 20,3 9-1-21,2-9 1 0,-1 6 1 8,5 9-1 20,-5 6 10-28,8 5-1 1,-3 11 1-1,4-10 6 7,4 2 0 8,1-4-4-15,6 2-1 16,-1-6-2-16,-1 6-1 15,3-2 2-15,-1-3 2 14,7 4 8-14,6 0 16 17,1 3-17-17,0 0 23 13,0 8-13-13,0-4 3 17,0-4-13-17,0 1-11 21,0-3 11-21,8-3 5 0,19 2-10 17,1 7-3-17,1 0 1 9,3-2-10-6,-3-2 1 9,-3-8 4 9,1 1-6-21,2-13-1 0,0-7 4 15,9-2-5-15,6 0 0 13,9 0 1-9,12 0 0 9,-7 0 0-13,-4-2 1 6,-6-7 6 1,-7 3-1 9,-3 2 5-14,-9-1-5 10,-4 2-4-12,-3-3-2 16,1-7-1-16,6-5-2 15,0-8 2-14,0 2-2 4,-2-15 1 9,-2-3 1-14,-6-7-2 11,-9-10 1 9,-6 1 0-20,-4-1 0 1,0 4-3 10,-4 7 2 9,-36 11-5-19,-8 4-9 0,-7 6 1 4,1 6 1 9,1 2-6-13,1 19-49 5,8 0-66 11,32 0-63-15,10 0-399 14</inkml:trace>
    </iact:actionData>
  </iact:action>
  <iact:action type="add" startTime="115308">
    <iact:property name="dataType"/>
    <iact:actionData xml:id="d63">
      <inkml:trace xmlns:inkml="http://www.w3.org/2003/InkML" xml:id="stk54" contextRef="#ctx0" brushRef="#br3">31539 14036 360 0,'0'0'185'9,"0"0"-29"-9,0 0-44 1,0 0-36-1,0 0-21 0,0 0-19 0,0 0-2 0,-58 0-7 15,20-8 18 2,-4-4-23-12,-4 5 0 0,-9 5-5-1,-8 2 1 9,-7 0 2-12,-3 0-5 1,3 0 2 3,3 0-1 8,9 2-6-12,5 5-4 20,11 1 0-21,4-4-2 0,2 4 1 8,-1 2 1 3,4-1 7 3,-1 0 4-13,12 6-2 9,2 4 6 3,4 4 2-12,9 2 0 8,-1 0-3-9,8 8 9 19,0 0 0-19,0 0-5 21,0 0-5-20,0 0-9 1,0 5 3 2,22-12 6 7,7 3-2-8,12 4-16 22,7 0 7-25,3-4 7 1,9 1-9 5,3 3-3 1,-5-15 10 8,1 8-4-15,-1-7 4 16,-6-5-5-15,6 1-2 5,-2 1 0 0,-1-14-6 9,-2 2 0-14,-11-4 1 14,1 0-1-15,-4 0 1 5,-7 0-1 6,3 0 0 8,-6 0 0-19,0 0-2 0,5 0 2 18,-2-18-2-18,-3-3 2 12,-3 2 0-12,-6-4 0 17,-3-1 0-17,-3-3-2 14,-2-6 0-14,-9-8 0 15,1-11-1-15,-4-2 2 16,0-9-3-16,0 5-5 17,0-2 5-15,-4 12-2 13,-25 9-4-13,-8 8 2 11,-2 5-5-13,-6 8 3 10,1 3 5-10,3 6-8 16,5 0-3-15,2 5-24 9,8 4-25 2,1 0-30-12,1 0-29 10,24 0-161 4,0 0-459-12</inkml:trace>
    </iact:actionData>
  </iact:action>
  <iact:action type="add" startTime="116482">
    <iact:property name="dataType"/>
    <iact:actionData xml:id="d64">
      <inkml:trace xmlns:inkml="http://www.w3.org/2003/InkML" xml:id="stk55" contextRef="#ctx0" brushRef="#br3">32935 14842 202 0,'0'0'203'6,"0"0"-91"-6,0 0 2 0,0 0-31 0,0 0 4 0,0 0-8 0,0 0-12 0,17-8-2 0,-21 4-31 0,-21 0-9 0,-6 4-8 0,-1-3-10 0,-6-1 3 6,-6 0-6 9,1 4-4-15,-1 0 3 17,-4 0-1-17,10 0 0 14,3 0 4-14,9 0-1 16,-1 8 7-16,1 3-1 13,4 3-6-13,-4 13 2 15,-3-6 10-15,4 13 3 19,-1-1-2-17,4 0-7 0,3-4-2 8,0 1-1 7,4-8-2-14,1-4 3-3,4 0-3 10,2 0-1 1,1 12 5-10,3 3 4 5,1 9 12 11,0 0 0-17,3-1 7 15,0-1-5-15,0-6 4 16,0-1 6-16,3 5-19 13,16-5 13-13,6 0-23 24,6 0-1-22,12 0 2 1,5-11-9 9,3-4 5-12,7-3-2 10,5-8 11-1,3-3-8-9,3-4 3 11,6 0-10-4,-2 0 1-1,-3 0-1 3,0-16 0 10,-7-1 2-18,-10-9-2-1,0-7 1 15,-14 7-1-15,-5-3 1 13,-3 3-1-13,-10-8 0 15,-6 1-1-3,-3-6 1-10,-10-13 0 8,-2-4-2-10,0-7 2 11,0-6 0 1,0-5 0-12,-7 1-1 10,-10 2 0-4,-9 13 1 9,-11 6-7-13,-4 13-3 14,-4 8 3-15,3 5 3 11,-3 8-3-11,4 3-21 7,0 12-30-4,-3 3-59 18,34 0-31-21,-2 0-239 0</inkml:trace>
    </iact:actionData>
  </iact:action>
  <iact:action type="add" startTime="121079">
    <iact:property name="dataType"/>
    <iact:actionData xml:id="d65">
      <inkml:trace xmlns:inkml="http://www.w3.org/2003/InkML" xml:id="stk56" contextRef="#ctx0" brushRef="#br3">9811 15996 184 0,'0'0'187'1,"0"0"-70"-1,0 0 22 1,0 0-25-1,0 0-3 0,0 0 17 0,0 0-14 0,0 0-26 0,0 0-9 0,3 0-4 0,-3 0-5 18,0 4-10-18,0 10-19 24,0 10-23-24,0 9-15 0,0-8 0 16,0-3 8-16,0 4-3 12,0 0-1-12,9-1-3 16,1 5-1-16,2-4 2 15,-2-9 5-15,11-1 0 20,6-9 3-19,5-7-11-1,9 0-1 26,4 0 5-26,-1 0-5 0,1-7-1 20,-6-1 1-19,-2-3 0-1,-6 7 3 10,1 1-2-5,-9 3-2 4,-1 0 0 7,3 0 2-16,1 0-1 15,-6 0-1-15,8 0 1 6,-6 0-1 2,0 18 2-3,0 23-1 12,-1 2-1-14,-9 9 1 3,-2 7 1 6,-5-11-2-11,-5 3 1 4,0-9 0 10,0-18-1-13,0-9 0 12,0-6 0-14,0-9 0 17,4 0-1-17,-4 0 0 14,3 0-1-14,7 0-2 15,6-24 3-15,-1-9-1 16,-1 0 1-16,1 0 1 17,-1-6 0-17,1-3 0 11,4 9 0-11,-1 8 0 16,-4-1 1-16,-2 11-1 23,-2 0 2-23,9 0 0 0,3 5 5 4,4-1 1 24,3-1-1-26,5 2 8-1,5 2-1-1,2-7 1 14,3 7 10-13,11 6-3 8,12-6 7 6,-1 8-10-15,2 0 1 16,4 0 4-15,-5 0 11 5,1 0-23 0,4 0-4 11,-2 0-2-17,6-11-3 15,-2 4 9-15,9 0 0 17,3 7 7-17,-1 0 3 14,7 0 10-14,4 0-16 14,1 0 1-12,2 0-10 11,2 0 1-11,-3 0-5 17,7 0 2-19,0 0-5 0,-1 0 0 16,9 0 0-15,0 0 0 13,6 2 0-13,11 21 0 12,-18-5 0-13,3 5 0 14,-4-9 0-12,-12-3 0 13,0-3 0-15,1-1 0 14,-6-4 0-14,10 9 0 17,-8 6 0-17,-4-7 0 6,-7 11 0 2,-1-11 0 15,1 11 0-23,2-13 0 0,5 0 0 14,0-5 0-14,1-4 0 6,2 0 0 17,-3 0 0-21,-3 4 0-2,-5 3-18 15,1-7 12-14,-5 9 6 5,9-3 0-2,6 9 1 15,1 3-1-19,3-7-8 14,5 5 5-13,-2-1 2 15,-3 3-10-16,-7-3 3 12,-3-6 1-12,-3 6 5 18,-10-6-9-18,8 5 6 14,-2 5 4-14,1-10 0 20,4 3-9-20,4 0 5 0,1-6 4 17,-5-2 1-16,5 1-18 7,-7 1-1 12,4-6-10-19,-9 4 5-1,-3-4 4 14,2 0 13-14,-13 8 6 15,4-8-1-15,-2 0-1 14,-1 0-7-14,0 0 5 17,-1 6-6-16,4 3 10 5,5-7 1 4,9 14-1 5,-7 1 1-15,3 6-10 12,-2-13-2-10,1 5-16 6,3 1 10 0,-4-9 7-4,6-4-4 8,-2-3 6-6,1 0-4 1,6 0 1 14,6 0-1-21,8-29-3 0,4-1 12 10,-8 13 1 11,-3 2 3-21,-11 3 4 0,-8 12 0 7,0 0-4 0,0 0-4 9,1 0-1-16,6 0-15 16,3 0 7-15,10 12-2 6,2-5 9 0,2 1-12 8,-8-2-6-15,-4-2 10 12,-4 3 2-11,1 1 4 16,-3 7 2-16,6-8-31 12,3 4-8-13,0-3 6 16,-5-8 18-16,-1 0 9 16,-1 0 5-16,-1 0 4 18,-8 0 2-17,3-16-10-1,-6-1 5 11,-6-2-1-6,1 5-1 8,2-1-7-13,5 7 13 17,-2 4-7-15,-3 4-2 11,4 0-1-12,-4 0 2 13,-5 0-1-14,1 0 7 14,1 0-9-14,-4 0 12 16,-5 0-6-14,-7-4-8 12,5-7 15-14,-1 11-4 17,-2-6-19-17,8 6 10 19,-6 0-1-19,5 0 6 3,-9 0-16 4,-3 0 22-2,3-16-6 9,-3 5 3-14,-4-4-19 17,11-3 21-17,-11 3 1 8,-3 0-3-2,0 8 5 9,-12 7 1-15,3 0-1 16,-6 0-9-16,-4 0 0 6,-3 0 6 1,0 0-4 7,-6 0-23-14,-1 0 13 18,-2 0 14-16,-3-11 3 12,7 1-5-14,3-4-8 6,-2-1 13 8,-1-12 3-14,1 3-1 11,1-7-2 9,-3-10-12-20,-1-2 3 0,-2 5 9 12,-8-5 0 5,8 10 0-15,-10 2-1-1,0 13-7 5,0 15-4-1,0 3-12 12,0 0-16-17,-10 0-45 15,-2 0 72-13,0 3-729 17</inkml:trace>
    </iact:actionData>
  </iact:action>
  <iact:action type="add" startTime="124538">
    <iact:property name="dataType"/>
    <iact:actionData xml:id="d66">
      <inkml:trace xmlns:inkml="http://www.w3.org/2003/InkML" xml:id="stk57" contextRef="#ctx0" brushRef="#br3">10536 17432 169 0,'0'0'142'2,"0"0"-67"-2,0 0 51 0,0 0-27 0,0 0-23 0,0 0 9 0,0 0-1 0,33-18 12 14,-33 18 1-13,3 0-20 16,-3 0-17-17,0 0-5 14,5 0-10-14,-5 0-17 16,0 0-5-16,0 0-3 13,0 0-2-11,0 0-1 12,0 0 0-14,0-9-3 15,0 3 7-14,0-2-8 14,-12-2 4-15,2 1-12 22,-5 3 1-22,-1-3-2 0,6-1 10 15,-11 2 3-15,8 8-7 16,3-6-2-15,-6 6-2 13,-1-9 8-14,-2 9-5 15,-5 0 0-15,7 0 4 13,-1 0-5-13,1 0-6 16,-2 0 0-16,-3 0 2 16,1 0 6-16,4 0 3 13,3 0-7-13,-1 0-5 26,8 0 1-26,-3 9 0 0,-2-3-1 7,0 5 2-1,-7 5 5 4,-1 1-7-6,1 5 0 5,0-3 2 13,9 4-2-22,0 2 1 0,1-3 5 16,3 4-2-16,-6 0-1 13,3-1-3-12,2 0 5 7,0-2-3 12,-3-8 0-19,7 3 1 2,-6-3-3 9,6-4 1-11,3 5 3 11,0 8 4-11,0-6 3 16,0 12-2-16,0 3-5 11,7-7-1-12,8 7-2 17,0-3-2-17,-1-5 2 15,1 2 1-14,-6-6-3 14,1-3 5-13,-3-7 3 4,0-3 2 2,5-1 2-1,5 0-2 2,13 2 0 1,6-3-6-10,2-2-3 20,-2 3 1-19,-6-7-2 18,3 0 5-18,-4 0 0 0,5 0-2 4,-5 0-2 2,0 0-1 9,-3 0 1-15,-11 0-1 12,0-11 0-13,-4 5 1 8,-1-3 0 0,2-5-1 6,-2 4 1-14,2-14-2 15,-2 0 2-13,5-3-1 12,-4-12 0-14,1 6 0 16,-2 0 2-16,-2 0-1 21,3 9 0-19,-8 0 1-1,0 4-2 12,-3 7 0-13,0-14 0 14,0-3-1-14,-6 5 2 14,-17-1-1-14,-2-4 0 6,-2 12-1 2,10 0 1 10,-6 3 0-18,10 7-8 12,-3 1-45-12,1 4-52 16,15 3-97-13,0-5-139 9</inkml:trace>
    </iact:actionData>
  </iact:action>
  <iact:action type="add" startTime="126112">
    <iact:property name="dataType"/>
    <iact:actionData xml:id="d67">
      <inkml:trace xmlns:inkml="http://www.w3.org/2003/InkML" xml:id="stk58" contextRef="#ctx0" brushRef="#br3">12073 16651 266 0,'0'0'198'21,"0"0"-99"-21,0 0-6 1,0 0-65-1,0 0 25 1,0 0 51 2,0 0 9 0,16-6-3-3,-16 6-21 0,0 0-24 0,0 0-6 0,0 0-6 12,0 0 27-12,-9 0-30 14,-13-9-29-4,-2 9 1-10,-6-7 0 24,4 4-15-24,-3-2-5 0,3 2 1 16,-1 3 0-16,7 0 12 8,-3 0-2 12,5 0 0-20,-5 0-2 0,5 0-4 19,2 0 1-19,3 0-7 0,-1 0 1 9,5 0 0 6,3 0-2-15,-10 0 3 17,9 0 5-16,-4 8-2 11,0 2 1-12,-1 5-3 17,2 0 2-17,-5 7 4 15,4 7-1-15,-4-2 18 11,5-10-16-10,1 6-5 16,6-8 4-17,-4 3-4 6,2-3-4 6,3 0 5 7,2 3 3-19,0 8 1 0,0-4 8 15,0 6-10-14,0 3 0 12,0-6 5-12,0 1 13 6,7-1-7 0,7-1-11 8,-4 0-4-14,7 0-2 14,-3 0-2-14,1-6 1 13,7 6 5-14,0 0-1 17,4-9-1-17,0 12 1 4,-1-12 2 7,-8-6 0-5,-1-1-5 2,-4-1 2 12,-4 2 1-20,2-9-4 0,-6 0-1 18,3 0 1-18,8 0-1 13,2 0 1-13,14 0-2 18,-2 0 0-18,3 0 0 12,6 0-1-11,-2-24 1 13,1 0-1-14,4-9 1 17,-2-9-2-17,-5 2 2 15,1-1 0-15,-3 5 0 15,-6 6 0-15,-6 5 2 16,-1-1-2-16,0 0-1 17,-8 12 1-15,0-12 0 0,-11 4 1 4,0-4-1 3,0-7 0 1,0 3 1-6,-19-3-1 6,-10 0 0-4,0 8-3 4,3-2 2-6,4 5 1 13,2 11-2-17,3-4-30 12,3 15-22-11,-5 0-78 14,16 0-34-15,-9 0-166 15</inkml:trace>
    </iact:actionData>
  </iact:action>
  <iact:action type="add" startTime="131749">
    <iact:property name="dataType" value="strokeEraser"/>
    <iact:actionData xml:id="d68">
      <inkml:trace xmlns:inkml="http://www.w3.org/2003/InkML" xml:id="stk59" contextRef="#ctx0" brushRef="#br1">21530 30034 39 0,'0'0'350'22,"0"0"-226"-16,0 0 22 1,0 0 3-2,0 0-11 2,0 0-31-2,0 0-9-2,-3-22-23-2,3 22-35 1,0 0-13 4,0 0-10-1,0 0-16-3,-4 0-1 0,4 0-34 0,0 0-176 1,0 0-746-1</inkml:trace>
    </iact:actionData>
  </iact:action>
  <iact:action type="remove" startTime="132159">
    <iact:property name="style" value="instant"/>
    <iact:actionData xml:id="d69" ref="#d66"/>
  </iact:action>
  <iact:action type="add" startTime="132109">
    <iact:property name="dataType" value="strokeEraser"/>
    <iact:actionData xml:id="d70">
      <inkml:trace xmlns:inkml="http://www.w3.org/2003/InkML" xml:id="stk60" contextRef="#ctx0" brushRef="#br1">21696 29700 305 0,'0'0'513'5,"0"0"-356"2,0 0-46 0,0 0-25 2,0 0-54 0,0 0-20-1,-96 73-12 14,88-73 0-20,4 8-52-2,4-8-142 23,0 0-426-23</inkml:trace>
    </iact:actionData>
  </iact:action>
  <iact:action type="add" startTime="132316">
    <iact:property name="dataType" value="strokeEraser"/>
    <iact:actionData xml:id="d71">
      <inkml:trace xmlns:inkml="http://www.w3.org/2003/InkML" xml:id="stk61" contextRef="#ctx0" brushRef="#br1">21696 29700 790 0,'-203'117'158'6,"203"-117"-147"2,0 0-10-2,0 0-1 2,0 0-130 1,0 0-229-2</inkml:trace>
    </iact:actionData>
  </iact:action>
  <iact:action type="remove" startTime="132611">
    <iact:property name="style" value="instant"/>
    <iact:actionData xml:id="d72" ref="#d67"/>
  </iact:action>
  <iact:action type="add" startTime="132632">
    <iact:property name="dataType" value="strokeEraser"/>
    <iact:actionData xml:id="d73">
      <inkml:trace xmlns:inkml="http://www.w3.org/2003/InkML" xml:id="stk62" contextRef="#ctx0" brushRef="#br1">22735 29070 433 0,'0'0'407'23,"0"0"-321"-23,0 0-12 1,0 0-30 12,0 0-44-13,0 0-47 10,12 26-137-5,-12-22-345 2</inkml:trace>
    </iact:actionData>
  </iact:action>
  <iact:action type="add" startTime="132768">
    <iact:property name="dataType" value="strokeEraser"/>
    <iact:actionData xml:id="d74">
      <inkml:trace xmlns:inkml="http://www.w3.org/2003/InkML" xml:id="stk63" contextRef="#ctx0" brushRef="#br1">22735 29070 495 0,'72'147'246'1,"-62"-138"-179"4,-7-9 16 6,-3 0-83-3,5 6-17-5,-5-6-113 5,0 0-317 0</inkml:trace>
    </iact:actionData>
  </iact:action>
  <iact:action type="add" startTime="135620">
    <iact:property name="dataType"/>
    <iact:actionData xml:id="d75">
      <inkml:trace xmlns:inkml="http://www.w3.org/2003/InkML" xml:id="stk64" contextRef="#ctx0" brushRef="#br3">10586 17210 725 0,'0'0'166'2,"0"0"-24"-1,0 0-48-1,0 0-37 0,0 0-3 0,0 0-15 0,0 0-10 9,8 0-14 6,-8 0 1-15,0 0 1 17,0 0 8-17,0 0 14 14,-3 0-8-13,-16 0 11 14,2 0-15-15,2 0-14 22,-1 0-1-22,3 0 3 0,1 0-4 8,-2 0 4 14,2 0 0-22,-2 0 0 0,-1 0-6 13,0 0-2-13,-2 0 6 15,-6 0 4-15,5 0 4 14,-5 0 0-14,5 0-6 17,2 0-10-17,3 15-3 15,1-12 0-15,-4 5 0 18,6 8 1-18,0-10-1 12,-2 3-1-12,-2-9 1 16,2 6-2-16,5 5 0 21,-8-4 2-18,3 4-1-3,2 1 1 10,0-2 3 2,3 5 4-12,2-11-4 11,-2 0 0 1,4 6 1-12,-1-10-4 7,-8 15 0-1,5-4 2 11,-8 5 0-16,3 1 3 12,4 6 1-13,-4-5-8 16,3 5 3-16,-1-6-2 14,3 9 3-12,-3 4-3 11,1-4 0-12,-1-1-1 8,0 1 1-6,3-4-1 13,2 0-1-16,-4 4 1 15,6 1 1-15,-1-3 1 17,4 6 0-17,0-1 1 15,0 2 1-14,0 2 1 11,0-9-2-10,0 0 2 10,0 0 0-12,0-6 1 9,4 6-2 4,8-14-1-13,0 13 1 9,8-6 1-1,-1-1 0 6,3 1-1-14,-3-1-1 16,3-1 0-15,-5-5-1 12,2 5-2-12,0-7 3 13,1 2 2-14,4-2-5 24,-5-1 2-22,-2 1 2 0,2-1-3 8,-1 3 0-8,1-2-1 2,-2 0 2 14,2-1 0-17,0-7-2 17,0 3 0-18,3 4-1 0,-9-7 0 17,6 0 1-15,0 8 0 12,3-8 0-13,-3 0 0 8,7 0 0 1,-4 0 0-10,3 0 0 25,-4-8 0-25,-2-9 0 0,-4 1 1 11,0 6-1-3,-1 3 0-8,-2-1 1 10,-2-7-2 5,-3 5 2-15,1-5-2 11,3 7 1 2,-1-2 0-12,-3-5 0 3,0 7 0 4,-1-7 0 7,1 5 0-13,0 2 0 9,2 0 0-8,-3-3 0 10,-2-4 0-12,3 1-1 11,-4-5 1-7,6-5 1 5,-9-7-1-9,3 5 0 16,-3 8 0-17,0 3 0 13,0-3 0-13,0-4 0 18,0 5 0-18,0 2-1 20,-7-12 1-20,-8 5 0 0,-1-4 0 9,3-7 0 15,-6 8 0-23,4-5 0-1,1 4 0 7,2 8 0 7,2-12 0-14,3 4-1 23,-2 1 1-23,3-8 0 0,2 8 1 13,4 2-1-12,-3 4 0 14,-2 5 0-14,0-5 0 4,3 4 0 4,-2 5 0 6,-2 2-1-15,1 2 1 15,-2-3-1-14,0-1 1 14,2 10-1-15,-2-5-3 14,0 5-53-14,0 0-32 15,-1-3-51-14,4 3-115 13,1 0-191-13</inkml:trace>
    </iact:actionData>
  </iact:action>
  <iact:action type="add" startTime="137534">
    <iact:property name="dataType"/>
    <iact:actionData xml:id="d76">
      <inkml:trace xmlns:inkml="http://www.w3.org/2003/InkML" xml:id="stk65" contextRef="#ctx0" brushRef="#br3">12128 16612 285 0,'0'0'227'25,"0"0"-86"-25,0 0 12 4,0 0-8-2,0 0-13 3,0 0-38-4,0 0-24 1,9-9-4 0,-9 9 0-1,0 0-9 0,-9-7-19 0,-13 4 1 1,0-2-16 12,-4-2-6-8,1 5-12 7,-4 2 2-12,0-9-5 0,3 3-1 3,4 6 1 16,3 0-1-20,0 0 6 13,-3 0 7-12,-4 0 3 13,-1 0-6-14,3 0-5 12,5 15-1-12,-6-6-3 18,6 6 0-18,5-4 0 20,3 1-2-19,4 7 1-1,0-4 4 8,-5 3 2 7,5 3 3-13,-5 6-2 11,9-9-5-13,-4-1 1 22,3 6-2-21,1-8 1-1,-2 3 5 14,5 0 2-14,-5 5 1 5,3-8 0 3,-3 10-5 7,3-10-3-15,-1 3 0 17,-2-8-1-16,1-5-2 13,4-5 3-14,-3 7 0 13,3 4 5-13,0 4 6 18,0 11-2-18,-3-1-1 13,-1-2-2-13,4 11-2 21,-5-10 3-21,5 2-5 0,0-4 1 9,-2-4-1 8,2-9 0-17,0 0 4 14,0-1 4-12,0 8 0 5,0-7 0 2,0 6 2 13,0 0-2-21,0 0-6 1,0 3-1-2,11-3-3 10,4 3 0 3,-3-3-2-9,8-4 4 9,2 11-3-11,1-11 1 3,2 5-2 5,1-1 3-5,-1-9-3 2,-2 6-1 13,2-12 3-16,-6 7 1-4,0-7 0 15,0 8 1-15,-2-8-2 8,1 0-3-1,-1 2 4 0,7 6-2-1,-5-1-2 3,-5-7 1 13,1 0 0-22,-5 0-1 0,6 0-1 8,2 0 0-2,0 0 1 0,0 0-1 18,1 0 1-22,0 0 0 0,0 0-1 10,-2-15 0-12,-2 5 1 16,7-5 0-16,-8-4-1 16,5-3 0-15,-2-4 1 10,0 8-1-10,0-15 1 6,-2 3-1 1,1-6 0 7,-3-3 1-14,-1-3 0 4,2-6 0 4,-6-3 0 7,3 3 0-16,-3 8 0 16,-5 7 0-16,1 0 0 8,-4 10 0 2,0 5-2-10,0 11 2 12,0-11-1 8,0 3 0-17,-4-4 1-2,-26 5 0 11,1-2-5-12,0 5 2 5,3 5-8 2,-1 6-14 11,3-8-5-17,-2 8-23 12,-4 0-47-13,4 0-70 15,23 0-123-15,3 0-537 16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21T01:41:24.833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</inkml:brush>
  </inkml:definitions>
  <iact:action type="add" startTime="5659">
    <iact:property name="dataType"/>
    <iact:actionData xml:id="d0">
      <inkml:trace xmlns:inkml="http://www.w3.org/2003/InkML" xml:id="stk0" contextRef="#ctx0" brushRef="#br0">295 3071 439 0,'0'0'550'5,"0"0"-383"-5,0 0-100 0,0 0-12 0,0 0-10 0,0 0 24 0,165-76 13 7,-124 76 9 7,10 0-3-13,6 0 0 14,6 0-35-15,22 0 6 13,6 0-21-11,11 0-20 12,9-9-1-14,-5-6-2 26,8 6-8-26,-15 0 9 2,-3 5 1 2,-4 4 15 18,-7 0-5-22,-5 0-20 0,-13 0-7 7,-16 0 0 6,-15 0 0-12,-5 0 0 9,-9 0 0 1,0 0 0-11,0 0 0 17,-8 0 0-17,1 0 0 15,-8 0 0-15,-7 0 0 15,0 0 0-15,0 0 0 15,0 0 0-13,0 0 0 10,0 0 0-10,-51 0 0 14,-31 0 0-16,-34 0 0 20,-14 0 0-19,-5 0 0-1,-5-11 0 7,7 11 0 16,5 0 0-23,0 0 0 0,16 0 0 14,9 18 0-14,13 6 0 19,22-7 0-19,13 1 0 5,18-5 0-1,19-7 0 14,5-6 0-18,13 0 0 15,0 0 0-15,0 0 0 14,0 0 0-13,10 0 0 14,48 0 0-15,38 0 0 15,40-6 0-15,18-7 0 24,20 2 0-23,-7 2 0 0,-7 0 0 6,-25 5 0-2,-21 4 0 4,-18 0 0 6,-19 0 0-15,-21 0 0 15,-15 0 0-15,-12 0 0 19,-7 0 0-19,-8 0 0 0,-6 0 0 18,-4 0 0-18,-4 0 0 26,0 0 0-22,0 0 0-1,-48 0 0 0,-59 0 0 14,-40 0 0-14,-15 0 0-1,8 0 0-1,14-11 0 6,26 8 0 3,32-1 0 3,31 2 0-13,41-4-119 14,10 3-236-14,18 3-505 33</inkml:trace>
    </iact:actionData>
  </iact:action>
  <iact:action type="add" startTime="7494">
    <iact:property name="dataType"/>
    <iact:actionData xml:id="d1">
      <inkml:trace xmlns:inkml="http://www.w3.org/2003/InkML" xml:id="stk1" contextRef="#ctx0" brushRef="#br0">4938 2898 491 0,'0'0'278'8,"0"0"-116"-7,0 0-1 1,0 0-39 1,0 0-24-3,0 0 0 0,0 0-4 0,17-3-19 0,-17 3-22 0,0 3-7 0,0 22 1 0,0 5-19 24,0 6-6-23,0-2-10 2,0-5-4 6,0-10-6-9,0-5 0 16,5-9 3-16,-5-5-4 15,2 0 1-15,15 0 5 15,0 0-2-15,13 0-5 16,3 0 3-16,4 0-1 15,3 0 3-15,-1-5 12 23,0 1 1-23,9 1 5 0,0 3-5 11,-1-3 8-11,8 3-18 17,0 0 12-16,4 0 7 12,-1 0-12-13,2 0 2 16,2 0-6-15,1 0 2 13,7 0-8-14,0 0-5 16,3 0 0-15,-3 0 0 11,-4-8 0-11,-1-2 0 14,2 1 0-15,-4 6 0 15,4 3 0-13,-9 0 0 19,5 0 0-21,3 0 0 0,-9 0 0 15,7 0 0-14,-6 0 0 7,4-3 0 1,3-5 0-4,1 4 0-1,-4 4 0 15,1 0 0-17,-9 0 0 3,6 0 0 0,-9 0 0 11,0 0 0-16,-4 7 0 14,2 1 0-13,-1-1 0 15,3 2 0-14,5-7 0 3,-1 2 0 0,-2-4 0 13,5 0 0-18,-4 0 0 15,1 0 0-13,1 0 0 12,2 0 0-13,-3 0 0 6,5 0 0 0,-2 0 0-1,1 0 0 7,8 0 0-13,-1 0 0 16,8 0 0-16,-1 0 0 15,-6 0 0-15,-4 0 0 17,2 0 0-17,-2 0 0 14,-2 0 0-14,2-6 0 15,1 2 0-14,-6-1 0 11,1 1 0-12,-2 4 0 17,11 0 0-17,5 0 0 14,4 0 0-14,2 0 0 16,-3 0 0-15,1 0 0 13,-4-6 0-14,1 1 0 24,4-2 0-24,-4 5 0 1,-1-3 0 7,-3 5 0 11,3 0 0-18,-1 0 0-1,3 0 0 8,-2 0 0 9,-3 0 0-16,0 0 0 9,4-4 0-7,-4 0 0 4,3 4 0 8,-6-3 0-15,-1 0 0 20,4 3 0-18,-3 0 0-2,-6 0 0 8,6 0 0-3,-4 0 0 5,7 0 0 4,0 0 0-14,0 0 0 5,0 0 0 13,-6 0 0-18,-4 0 0 7,-9 0 0 16,-3-5-4-23,-12 2-7 0,0 3 8 13,0 0-1-13,-4-4-12 17,1 2 3-16,1-4 0 11,7 6 12-12,-4 0 1 16,9 0 2-16,-1 0 1 14,-1 0-3-13,-3 0-4 15,-9 0 0-16,1 0 0 13,1 0-3-13,-5 0-2 22,-4 0 1-19,1 0 3-1,0 0 1 11,-2 0-4-12,11 0 3 7,-6 0 1-1,-3 0 3 1,3 0-4-5,-3 0 5 6,-1 0-2 12,9 0-2-21,-5 0 1 0,0 0-3 17,-7 0 3-17,-1 0 1 16,3 0-3-16,-5 0 3 14,3-3-6-14,-9-1 7 14,-1 2-4-14,4 2 2 16,-6 0-1-16,-5 0 0 13,9-4 2-13,-11 4-1 17,-3 0 2-17,4-5 1 13,4 2 1-12,-1-1-1 17,7 2 0-18,-2-4 1 14,-6 6-4-14,-2 0 2 6,1-3 0 6,-5 3-5-11,3-4 4 9,-3 2-5 7,0 2 3-17,0 0 1 20,0 0 2-20,0-16-5 0,0-20-3 15,0-17-2-15,0-13 8 15,0 0-4-13,0 10 6 5,0 13-1 2,0 14-1-5,0 10-3 4,0 16-7 7,-3 3-11-15,-2 0-68 16,5 0-195-16,0 0-192 15</inkml:trace>
    </iact:actionData>
  </iact:action>
  <iact:action type="add" startTime="16547">
    <iact:property name="dataType"/>
    <iact:actionData xml:id="d2">
      <inkml:trace xmlns:inkml="http://www.w3.org/2003/InkML" xml:id="stk2" contextRef="#ctx0" brushRef="#br0">744 6154 571 0,'0'0'225'22,"0"0"-79"-22,0 0-33 0,0 0-18 0,0 0-12 0,0 0-4 0,0 0 1 0,0 0-1 1,0 0-16-1,0-7-15 0,0 7-11 1,0 0-5 1,0 0-10 1,0 0 0-1,0 3 0-2,0 27-21 10,0-3 1-10,0-3-1 25,3-1 0-24,-3-4-1 1,0-4 0 5,3-6 1 12,-3-9 0-17,0 0-1-2,0 0 0 11,0 0 1-10,6 0 4 16,-5 0 2-16,11 0-3 11,0 0 0-12,7 9-2 17,3-3-2-17,-5 3 1 14,2-3 2-11,0 2 4 11,-4-4 1-13,-1 2-1 10,1-2-1-11,-5 1-4 17,2-5 3-16,-2 0-3 12,8 0 1-13,5 0 1 17,6 0 0-17,0 0 2 16,6 0 5-14,-3 0 5 4,-3 0 5 8,5 0-7-12,-1 0 3 9,4 0-7-10,-6 0-2 10,5 0-3-1,6 0-1-10,-1 0 2 11,4 0 0 0,2 0 5-11,-6-5 11 15,-1 1 1-14,1 4-1 13,-1 0-5-13,-4 0-4 13,2 0-3-14,-6 0-4 15,2 0-6-15,7 0 0 17,-5 0 0-17,2 0 0 22,1 0 0-22,-3 0 0 0,6 0 0 7,1 0 0 14,7 0 0-21,1 0 0 0,0 0 0 17,0 0 0-17,-3 0 0 15,-7 0 0-15,0 0 0 18,-5 0 0-16,5 0 0 0,3 0 0 5,0 0 0 0,4 0 0 2,3 0 0-5,-3 0 0 6,0 0 0-4,3 4 0 5,-3 1 0-6,-2-5 0 4,3 2 0-2,-6-2 0 3,0 4 0-4,-1-4 0 4,-6 0 0-6,7 0 0 6,0 0 0 11,-3 0 0-21,8 0 0 0,-3 0 0 8,2 0 0 13,-2 0 0-20,-1 0 0-1,-1 0 0 14,-1 0 0-14,1 0 0 14,-7 0 0-12,3 0 0 3,-6 0 0 5,-1 0 0 3,2 0 0-13,-8 0 0 14,1 0 0-14,-3 0 0 18,-5 0 0-17,-1 0 0 12,0 0 0-12,-7 0 0 4,0 0 0 3,1 0 0 14,-6 0 0-22,1 0 0 2,5 0 0 13,2 0 0-14,5 0 0 5,-4 0 0 11,4 0 0-17,-6 0 0 20,3 0 0-20,-1 0 0 0,-8 0 0 15,0 0 0-15,-7 0 0 15,3 0 0-14,-3 0 0 13,0 0 0-12,0 0 0 12,0 0 0-14,0 0 0 15,0 0 0-15,0 0 0 14,0 0 0-13,0-11 0 14,9-15 0-15,-6-9 0 22,4-22 0-21,0 0 0 0,-2-3 0 6,-5 8 0 0,2 12 0 1,-2 11 0 11,0 10 0-19,0 7 0 0,0 5 0 17,15 0-4-17,5 7-122 17,-2 0-145-17,7 0-145 4</inkml:trace>
    </iact:actionData>
  </iact:action>
  <iact:action type="add" startTime="18230">
    <iact:property name="dataType"/>
    <iact:actionData xml:id="d3">
      <inkml:trace xmlns:inkml="http://www.w3.org/2003/InkML" xml:id="stk3" contextRef="#ctx0" brushRef="#br0">6298 6003 483 0,'0'0'485'3,"0"0"-276"-3,0 0-85 0,0 0-28 0,0 0 11 0,0 0-27 1,0 0-12-1,257-66 10 0,-165 43-25 0,13 5 17 6,4 8-6-1,8 3-15 14,5-1-29-19,0 5-16 19,-12-2-4-19,-11-2 0 0,-14 7 0 10,-12 0 0 6,-13 0 0-15,-12 0 0 5,-21 0 1 6,-15 0-1-9,-12 0 0 4,0 0-1 15,0 0-1-21,0 0-9 0,-48 0-13 12,-47 0-14-12,-37 0 38 11,-31 0 2-11,2 0 0 14,2 7-1-15,20 1-1 13,16 2-2-13,29-2 1 17,20-1 0-17,27 1 0 15,21-4 0-15,19 0 1 20,7-4 1-18,0 0 2 8,0 0 4-10,26 7 19 23,47 8 12-22,33-1-32 1,20 5-5 1,-8-5 1 1,-19 1-1 8,-22-4-1 11,-29 0 0-23,-19-3-1 1,-21-5-1 7,-8 4 2-1,0-3-2 12,0 7-5-19,-26 0-22 0,-40 4 25 15,-26-8 4-15,3-3 0 10,16-4 2-4,22 0 1 3,25 0-2 3,14 0 0-12,12 0 0 16,0 0 4-16,0 0 5 23,0 0 2-23,0 0 2 0,26 0 1 9,37 0-4 5,13 0-10-13,1 0-1 19,-10-4-3-20,-23 4-2 0,-20 0-5 15,-14 0 0-15,-10 0-7 15,0 0-14-15,0 0-156 6,0 0-173 20,-5 0-445-25</inkml:trace>
    </iact:actionData>
  </iact:action>
  <iact:action type="add" startTime="22697">
    <iact:property name="dataType"/>
    <iact:actionData xml:id="d4">
      <inkml:trace xmlns:inkml="http://www.w3.org/2003/InkML" xml:id="stk4" contextRef="#ctx0" brushRef="#br0">17128 3995 832 0,'0'0'207'13,"0"0"-60"-13,0 0-36 0,0 0-14 0,0 0-5 0,0 0-16 0,0 0-22 0,0 0-7 0,-35 25 13 0,-23-17-12 0,-8-1-14 0,-7-4-9 6,-9 5 2 10,-2-1-9-16,-5-3-5 16,2 1 7-16,-1-3-3 30,2 2-9-29,6 4 1-1,-2-5 1 0,4 1 2 20,6 3 0-20,2-3 0 0,5 3-2 16,5 2-4-16,1-3-3 6,8 1-1 5,1 0-1-4,16-3-1 15,3 0 1-22,9 1-1 1,0-3 2 6,3 11-2-1,-5-4 1 7,-3 6-1-12,-2 0 0 15,0 3 1-16,7-7-1 13,3-4 0-13,12 1 0 10,4-8 0-2,-1 3 0-3,4-3 0 7,0 0 0 2,0 0 1-11,0 15 0 5,0 16-1-8,0 11 0 9,0 15 1 0,0 1-1-4,0 5 0 10,0 3 1-15,14 8-1 14,1 2 1-14,1 2 0 17,-6-1 0-17,5 1 0 16,-8 3 3-15,0-1 1 19,1 5-1-18,-4-8-1-1,-1 4 1 5,-3-4 0-2,0-7-4 8,2 1 0-1,3-10 0-11,2-8 0 17,1-1 0-17,-1-9 0 6,-3 5 0 3,-1 0 0 14,2-5 0-23,-1 2 0 0,-1-9 0 13,-3-10 0-13,0-7 0 15,3-8 0-15,-3-11 0 14,4 0 0-14,-4 0 0 18,0 0 0-18,0 0 0 14,0 0 0-14,0 3 0 16,3 1 0-16,1 0 0 14,4 0 0-14,11-1 0 16,7 1 0-16,9 3 0 13,8 0 0-13,10-1 0 17,-2-6 0-17,5 2 0 5,4 2 0 5,12-4 0 4,6 0 0-14,-1 0 0 23,8 0 0-23,-1 0 0 1,-4 0 0 11,-1 0 0-10,-13 0 0 13,-8 0 0-15,-5 0 0 14,-3 0 0-14,-3 0 0 16,-2 0 0-16,-3 0 0 13,8 0 0-13,-2 0 0 18,-1 0 0-18,-6 0 0 12,-8 0 0-12,-2 0 0 18,-6 3 0-18,-6 1 0 18,0-4 0-16,-2 0 0 2,-2 5 0 4,2-5-3 0,-5 2 2-7,-2-2-1 8,-3 0-2 6,0 0 4-15,-2 0-1 14,2 0 1-14,-2 0 0 17,2 0-1-17,-2 0 1 16,0 0 0-16,4 0-1 16,-6 0 0-16,-3 0 1 12,3 0-1-10,-3 0 1 12,0 0-1-14,0 0 0 16,0 0 1-16,0 0-2 15,0 0 1-15,0 0-2 14,4 0 1-14,4 0 2 21,3-20-5-18,2-28-1-2,-1-5-2 6,-5-9 6-2,-7-20 1 9,0-14 1-14,0-14 0 11,0-7 0 10,-3-9 1-21,-8-2-1 0,-1-13 0 16,-1-12 1-16,-6-28-1 14,0-13 1-14,-8-9 1 16,3 15-2-16,2 33 0 23,0 42 0-23,12 36 1 1,-4 36-1 12,7 26-5-11,7 15-91 7,0 0-45 8,0 38-41-16,0 9-176 0,5-3-587 5</inkml:trace>
    </iact:actionData>
  </iact:action>
  <iact:action type="add" startTime="24260">
    <iact:property name="dataType"/>
    <iact:actionData xml:id="d5">
      <inkml:trace xmlns:inkml="http://www.w3.org/2003/InkML" xml:id="stk5" contextRef="#ctx0" brushRef="#br0">17293 4340 681 0,'0'0'241'1,"0"0"-53"-1,0 0-74 0,0 0-25 0,36-191-9 0,-26 154-13 0,7 4-3 0,-5 0-12 0,5-1 1 19,9-1-4-17,-1-6 0 14,4-4-17-16,9 2-3 0,-6 2-8 10,2 0-9 12,2 5 1-19,4 3 5-3,6-5 3 6,1 14-1 13,11-7-3-18,11 5-2 1,9 1-9 10,4-5-1 5,2 4-2-16,4 5 0 0,-1 2 3 6,6 12 5-1,-3 3-1 1,0 4 1 1,3 0 1-2,-8 0-4 1,0 0 4 18,-8 0-5-25,0 0-6 1,-11 0 1 6,1 0-2 1,-6 0 1-2,2 0-1 15,1 0 1-20,-6 0-2-1,8 11 2 13,-1 4-1-13,3 7 0 15,-3 0-1-15,-2 7-4 16,-5 4 2-14,2 0 1 5,-5 8 1-1,1-4-4 9,-2 0 1-15,1 6-1 16,8 5 3-15,0 12-2 4,-1 2-4 3,-3 1 1 13,-16-3 3-21,-5-10-3 0,-9-2-1 9,1-8 3 7,-7 4 1-15,2 4 2 5,-8 7 0 2,2 2 1-2,-7 1 1 3,-2-10 0-2,-6-12-1 10,-1-13 0-16,-3-1 1 4,0-4-2 2,0-8 1 8,0 5-1-15,0-11 1 13,0-4 1-11,0 0-2 13,0 0 1-15,0 0-2 16,0 0-1-16,0 0-1 15,0 0 0-15,0 0-5 14,-3 0-1-14,-37-25 5 16,-16-23 4-16,1-4 2 4,4 5 0 7,3 2 2-7,11 15-1 13,8 12-1-17,10 16 0 15,9-3 0-15,10 5-3 14,0 0 3-14,0 0 3 16,0 0-3-15,0 0 0 13,0 0 2-12,0 0-2 19,0 0 3-20,0 0 3-1,0 23 4 9,3 17-3 11,30 3-6-20,1-5 0 0,2-5 0 13,3 0 1-5,4 4-2-8,-1-12 2 17,-1-6 2-17,-7-12-1 16,2-4-3-14,-12-3 0 12,3 0-2-13,7-21 2 11,-5-31 0-11,2-17 1 5,-7-13-1 9,-5-3 0-14,-5 1 0 11,-6 10-1-10,-5 12-5 4,1 18 1 4,-4 21-7 6,0 16 3-14,5 5 0 2,-5 2-5 4,0 0-7 10,0 0-21-16,0 9-127 1,0 17-184 15</inkml:trace>
    </iact:actionData>
  </iact:action>
  <iact:action type="add" startTime="32419">
    <iact:property name="dataType"/>
    <iact:actionData xml:id="d6">
      <inkml:trace xmlns:inkml="http://www.w3.org/2003/InkML" xml:id="stk6" contextRef="#ctx0" brushRef="#br1">3382 8961 568 0,'0'0'271'25,"0"0"-84"-25,0 0-56 3,0 0-40-1,0 0-17 0,0 0 0-1,0 0 3 2,22 0-4 0,-22 0-4-1,0 0-1 0,0 0-1 1,0 0-8-2,0 0 0 0,0-2-7-1,0 2-12 0,0 0-11 0,0 0-8 0,0 0-5 16,0 0-2-11,0 0-7 2,0 0-7-6,0 0 0 12,0 0 0-13,0 0 0 24,0 0 0-23,0 0 0-1,-16-13 0 8,-23 7 0 14,-14-6 0-22,5 1 0 0,1 7 0 14,-1-2 0-14,4 1 0 16,4 2 0-16,1-1 0 18,8-3 0 16,-3 3 0-34,7 0 0 3,-4 2 0 1,-3-2 0 0,-2-1 0 0,-5 5 0-1,5 0 0 1,-8 0 0-1,-4 0 0 12,4 0 0-10,0 0 0-2,6 0 0 19,6 0 0-18,3 5 0-1,3-1 0 0,0-4 0 14,4 0 0-15,-12 0 0 1,-2 2 0 16,-3-2 0-16,5 0 0 2,-4 0 0-2,4 0 0 10,-2 0 0-11,-6 4 0-2,-1 0 0 8,-6 3 0 1,-4-3 0 6,-9 4 0-13,-1-2 0 11,-9 2 0-13,4-3 0 9,-5 5 0 5,3 0 0-12,-2 5 0 8,4 3 0-8,1 5 0 5,9-4 0-2,2-5 0 12,20-3 0-14,14-7 0 14,7-4 0-13,11 0 0-1,1 0 0 7,-2 4 0-10,3-4 0 14,-3 0 0 1,2 0 0-12,-1 0 0-2,4 0 0 11,0 0 0-12,0 0 0 7,0 0 0 11,0 0 0-16,0 4 0 9,0-4 0-11,0 0 0 22,-3 0 0-20,3 0 0-1,0 0 0 11,0 0 0-12,0 0 0 15,0 7 0-15,0 15 0 17,-4 11 0-16,4 7 0 12,0 5 0-13,0-2 0 16,0 5 0-16,0 0 0 16,0 8 0-13,0-2 0 29,0 6 0-25,0 2 0-1,0 0 0 1,0 5 0 1,4-1 0-2,-4 0 0 25,0 0 0-24,3 0 0 1,1-7 0-3,-1-4 0-1,2-2 0 0,2-1 0-3,0-2 0 3,-4 1 0 13,6 1 0-14,-4 0 0 2,0-9 0-3,-3-5 0 2,3 5 0-2,-5-2 0 0,0 0 0 0,0-4 0 6,0-1 0-7,0-6 0 6,5-1 0 4,-2-4 0-2,-3-2 0-6,4 2 0 3,-1-1 0 7,4 0 0-13,-2 2 0 18,2 0 0-18,0 4 0 15,0-5 0-14,1 5 0 22,-1-1 0-22,-4 1 0 0,1-4 0 4,4-4 0-1,-6 4 0 8,5 3 0 2,3 4 0-14,-3 5 0 8,-4-2 0 6,1-3 0-13,-1 0 0 10,1 0 0-9,-4-6 0 14,0-7 0-13,5-5 0 11,-5-8 0-14,0 2 0 10,0-6 0-2,0 0 0-7,0 1 0 15,0-4 0-12,0 5 0 15,0-5 0-16,0 0 0 0,0 0 0 11,0 0 0-11,0 0 0-1,0 0 0 8,0 0 0-8,10 0 0 13,12 6 0-15,7-3 0 9,9 9 0 11,-6 0 0-17,2-10 0-1,-1 6 0 24,8-8 0-22,-4 0 0 2,9 4 0 0,-7-4 0-2,4 0 0 22,-4 0 0-23,-1 0 0-1,6 0 0 1,-3 0 0-1,2 0 0 0,1 0 0 7,1 0 0-9,-5 0 0 9,1 0 0 7,2 0 0-14,-5 0 0 12,3 0 0-14,-2 0 0 12,-2 0 0-11,8 0 0 2,-9 0 0 10,-2 0 0 7,-2 0 0-20,-3 0 0 0,2 0 0 16,5 0 0-16,-2 0 0 14,-4 0 0-14,5-4 0 13,-1 0 0-7,-9 0 0-6,1-3 0 10,-4 3 0 7,0 1 0-17,-3-1 0 15,3-4 0-14,4 5 0 4,6-1 0 4,2 4 0-3,2-2 0 3,-2-3 0-1,2 1 0 4,2 4 0-11,-9-3 0 10,0 0 0 8,-2 3 0-17,0-4 0-2,4-1 0 8,-5 5 0-2,-4 0 0 6,0-3 0-12,0-1 0 17,-5 4 0-15,-1-2 0 4,-6 2 0 1,-2-6 0 17,-3 6 0-24,9-3 0 0,-4 3 0 6,9 0 0-1,-5 0 0 6,-2 0 0 5,-5 0 0-16,1-4 0 22,-1 4 0-22,-5 0 0 0,4-2 0 5,8 2 0 14,-7-4 0-18,5 4 0 17,-2 0 0-16,-6-5 0 0,-1 5 0 3,0-3 0 2,-3 3 0 6,0 0 0-13,0 0 0 17,0 0 0-17,0 0 0 14,0 0 0-14,0 0 0 17,0 0 0-17,5 0 0 13,-5 0 0-13,0 0 0 17,0 0 0-17,0 0 0 13,0 0 0-13,0 0 0 22,0 0 0-22,0 0 0 0,0 0 0 16,7-4 0-16,4 2 0 13,-1-7 0-12,5-2 0 16,-3 4 0-17,-3-5 0 12,4 3 0-11,-3-7 0 14,-1-7 0-15,-2 5 0 15,-4-3 0-15,1 2 0 15,-1 2 0-15,-3-2 0 18,0-7 0-18,0-4 0 14,0-6 0-14,0-1 0 21,0 6 0-21,0-4 0 0,0-2 0 8,0 3 0 14,0-7 0-21,0 8 0 0,0-6 0 13,0-2 0-14,0 5 0 13,0-1 0-13,0 3 0 18,0 1 0-18,0 0 0 14,0-1 0-14,-3 6 0 15,-1-13 0-15,1-3 0 13,3-11 0-12,0-4 0 14,0-1 0-13,0-2 0 3,0 10 0 3,0 8 0 8,0 8 0-16,0 3 0 22,0 3 0-21,0-7 0-1,0-7 0 7,0-7 0 17,0-4 0-23,0-9 0-1,0 10 0 4,3 2 0 5,1 11 0 3,4 8 0 2,-8 4 0-12,2-1 0 0,-2-3 0 5,0 0 0-1,0-7 0 7,0-1 0-13,0-7 0 18,0-6 0-18,0 2 0 14,0 5 0-14,0 13 0 16,0 5 0-16,0 11 0 17,0-2 0-16,0 2 0 15,0-3 0-16,0-1 0 10,-2-1 0-10,-3 1 0 7,-2 0 0 4,4-3 0-5,-1-2 0 8,-2 2 0-14,0-1 0 16,3 0 0-15,0 4 0 13,-1 1 0-14,1 1 0 6,-1 13 0 4,4 0 0-5,-6 7 0 6,6 0 0 3,0 0 0-13,0 0 0 10,0 0 0-10,0 5-66 16,0 12-162-17,0 8-236 15</inkml:trace>
    </iact:actionData>
  </iact:action>
  <iact:action type="add" startTime="37278">
    <iact:property name="dataType"/>
    <iact:actionData xml:id="d7">
      <inkml:trace xmlns:inkml="http://www.w3.org/2003/InkML" xml:id="stk7" contextRef="#ctx0" brushRef="#br1">5173 10370 544 0,'0'0'160'25,"0"0"-43"-25,0 0-12 4,0 0-39 1,0 0-8-2,0 0 4 0,0 0-13 2,0 0-1 0,14 0 4-1,-9 0 4-1,2 0 2 0,0 12-42 0,-7 14 7-1,3 2 1-1,-3-1-12 4,0-1-4-5,0-5 12 13,0 5-8-11,0-7-1 5,0-1-8 12,0-7 0-19,0-4 4 0,0-3 6 15,0-4 4-14,0 4-6 12,0 3-4-13,0 2-1 16,0-3-1-16,0 5-3 15,0-4 3-15,0 2-2 15,0-3-2-15,0-6 5 15,0 0 0-15,0 0 0 16,0 0 6-14,0 0 7 13,0 0 0-15,0 0-4 13,0 0-5-13,22 0 3 22,0 0-9-22,4 0 1 0,-4 0 8 17,7 0-3-17,0 0 0 12,2 0 3-12,-2 0-4 17,-4 0 4-17,6 0 2 15,-5 0 0-14,-1 0-5 18,4 0-4-19,-5 0-1 0,7 0-2 8,-5 0 0 4,-4 0 1-6,0 0 8-3,-2 0 3 6,4 0-3 8,-2 0 0-17,4 0-4 15,-7 0-2-15,3 0 4 22,-3 0-6-22,-2 0 2 0,2 0 3 17,-2 0 1-16,3 0-1 2,-6 0 0 21,8 0-3-24,-7 0 1 0,4 0-2 14,3 0 2-14,-6 0 0 16,8 0-4-16,1 0 1 11,2 0 2-11,-1 0-2 21,3 0 1-20,-3 0 1 13,-1 3 1-14,1 2-5 7,-4-5 0 0,0 3 1 7,0 1 0-13,1-1 1 13,-1 1 1-14,3 1-2 20,-2-5 0-20,-5 2-2 0,4 2 3 18,-4-1-4-17,0 5 0 3,1-8 0 7,0 4 0 0,-4-1 0-11,6 2 0 16,1-1 0-15,-3-4 0 14,-2 0 0-15,-2 0 0 14,4 2 0-14,-4-2 0 16,-1 0 0-15,5 0 0 11,-9 0 0-11,5 0 0 15,-3 0 0-14,-3 0 0 18,4 0 0-18,-2 0 0-2,1 0 0 3,1 0 0 21,-1 0 0-24,-2 0 0 0,-3 0 0 15,5 0 0-14,-10 0 0 15,5 0 0-16,-1 0 0 12,1 0 0-12,0 0 0 17,0 0 0-16,-2 0 0 11,2 0 0-12,-4 0 0 17,4 0 0-17,2 0 0 14,1 0 0-14,0 0 0 15,2 0 0-15,0 0 0 16,0 0 0-16,5 0 0 15,2 0 0-14,-2 0 0 20,2 0 0-20,-7 0 0-1,1 0 0 9,-4 0 0 11,-2 0 0-19,-4 0 0-1,-3 0 0 14,0 0 0-14,0 0 0 15,0 0 0-15,0 0 0 14,0 0 0-13,0 0 0 14,0 0 0-15,0 0 0 16,0 0 0-15,0 0 0 11,0 0 0-11,0 0 0 21,0 0 0-22,0 0 0 0,0 0 0 17,0 0 0-16,0 0 0 5,0 0 0 16,0 0 0-22,0-6 0 0,0-17 0 13,3-10 0-13,1 0 0 17,1-4 0-16,-2-7 0 3,1-4 0 4,-1 7 0 8,1 5 0-16,-4 10 0 15,3 15 0-15,-3 1 0 16,3 5 0-16,-3 5 0 14,0 0 0-14,0 0 0 18,6 0-30-17,4 0-100 12,-3 0-95-12,5 5-212 15</inkml:trace>
    </iact:actionData>
  </iact:action>
  <iact:action type="add" startTime="42177">
    <iact:property name="dataType"/>
    <iact:actionData xml:id="d8">
      <inkml:trace xmlns:inkml="http://www.w3.org/2003/InkML" xml:id="stk8" contextRef="#ctx0" brushRef="#br1">19455 9068 704 0,'0'0'234'7,"0"0"-64"-7,0 0-37 0,0 0-31 0,0 0-1 0,0 0-26 0,0 0-19 0,0 0-17 0,-14-18 16 0,-52 14 32 0,-14 4-21 0,-13 0-18 5,-6 0 4 13,-5 0-23-18,2 14-3 8,3 1-4 14,3-3-4-20,-2-1-2 21,12-8-2-23,1-3-14 2,5 0 0 0,6 0 0 0,1 0 0 4,6 0 0 1,4 0 0 3,5 0 0-1,2 0 0 2,1-3 0-11,11-2 0 16,0 5 0-14,8 0 0 10,-5 0 0-12,3 0 0 10,-1 0 0 2,-2 0 0-12,9 0 0 11,-8 0 0 8,10 0 0-16,-1 0 0 2,5 0 0 17,4 0 0-17,9 0 0-2,1 0 0 2,5 0 0 2,3 0 0 22,4 0 0-23,-3 0 0-2,3 0 0 0,-5 0 0 1,-2 0 0 1,0 5 0 0,-3-2 0 20,3 2 0-22,5-3 0-1,-1 3 0 1,0-5 0 2,3 0 0 0,-4 0 0-1,4 3 0 3,0 1 0 17,0 0 0-20,0 6 0 1,0 13 0-1,0 6 0 0,0 0 0 0,0 1 0-1,7-3 0 1,-2-3 0 25,2 6 0-25,7-1 0 1,-8 8 0 0,3 7 0-2,-6 5 0 2,4 5 0-4,-3 8 0 1,-4 2 0 23,0 1 0-21,0 6 0 0,0-5 0-1,0-4 0 1,0-3 0-1,0 3 0-1,0 12 0 2,0-1 0 0,0 9 0 23,0-8 0-23,0-12 0-1,0-8 0 0,0-1 0 1,0 1 0 0,0 9 0-2,0 0 0 26,0-9 0-25,0-13 0 1,0-10 0-1,0-14 0 0,0-5 0 1,0-2 0 0,0 1 0 0,3 1 0 29,0 2 0-26,3 9 0 1,-6-2 0-5,3 6 0 2,-3-2 0-1,3 0 0 2,-3-7 0 1,0-5 0-1,0-3 0-1,0-6 0 21,0-4 0-21,0 4 0 0,0-4 0-1,0 0 0 1,0 0 0-1,0 0 0 0,0 0 0-2,4 0 0 1,-4 0 0-2,0 0 0 27,0 0 0-19,0 0 0 1,0 0 0-3,0 0 0 1,13 7-73 1,8-7-145 0,-11 3-130 24,0-3-125-29</inkml:trace>
    </iact:actionData>
  </iact:action>
  <iact:action type="remove" startTime="44960">
    <iact:property name="style" value="instant"/>
    <iact:actionData xml:id="d9" ref="#d8"/>
  </iact:action>
  <iact:action type="add" startTime="45089">
    <iact:property name="dataType" value="strokeEraser"/>
    <iact:actionData xml:id="d10">
      <inkml:trace xmlns:inkml="http://www.w3.org/2003/InkML" xml:id="stk9" contextRef="#ctx0" brushRef="#br2">28367 22162 544 0,'0'0'114'155,"0"0"-42"-150,0 0-39 0,0 0-30 3,0 0-2 0,0 0-1-2,0 0-30-1,14 0-39 2,-14 0-47-3,0 0-278-1</inkml:trace>
    </iact:actionData>
  </iact:action>
  <iact:action type="add" startTime="45219">
    <iact:property name="dataType" value="strokeEraser"/>
    <iact:actionData xml:id="d11">
      <inkml:trace xmlns:inkml="http://www.w3.org/2003/InkML" xml:id="stk10" contextRef="#ctx0" brushRef="#br2">28367 22162 846 0,'19'72'276'26,"-10"-72"-140"-26,-9 0 2 7,0 0-86 1,0 3-41-1,0 23-11-1,0 15-50-2,0-18-120-1,0-6-270 1</inkml:trace>
    </iact:actionData>
  </iact:action>
  <iact:action type="add" startTime="45569">
    <iact:property name="dataType" value="strokeEraser"/>
    <iact:actionData xml:id="d12">
      <inkml:trace xmlns:inkml="http://www.w3.org/2003/InkML" xml:id="stk11" contextRef="#ctx0" brushRef="#br2">28480 22337 607 0,'0'0'313'1,"0"0"-196"-1,0 0 16 0,0 0-66 0,0 0-43 0,0 0-14 0,27-8-10 0,-27 8-8 0,0 0-138 0,0 13-533 17</inkml:trace>
    </iact:actionData>
  </iact:action>
  <iact:action type="add" startTime="45792">
    <iact:property name="dataType" value="strokeEraser"/>
    <iact:actionData xml:id="d13">
      <inkml:trace xmlns:inkml="http://www.w3.org/2003/InkML" xml:id="stk12" contextRef="#ctx0" brushRef="#br2">28480 22337 470 0,'-92'172'228'30,"92"-172"-153"-30,0 0 18 10,0 0-12-10,0 0-8 4,0 0 3-2,0 0-23 2,0 0-21 2,0 0-20-3,-7 0-12 1,-2 0-18 3,-13 8-61 0,10-1-203-2,6 1-442 1</inkml:trace>
    </iact:actionData>
  </iact:action>
  <iact:action type="add" startTime="47942">
    <iact:property name="dataType"/>
    <iact:actionData xml:id="d14">
      <inkml:trace xmlns:inkml="http://www.w3.org/2003/InkML" xml:id="stk13" contextRef="#ctx0" brushRef="#br1">22100 9072 582 0,'0'0'159'9,"0"0"17"-8,0 0-36 8,0 0-30-3,0 0-5 17,0 0-10-21,0 0-2 1,27-12-20-1,-27 12-19 6,0 0-8 1,0 0-5 4,0 0-8-13,-8 0-16 21,-28 0-6-21,-9 0 22 0,-2-2-12 19,-3-2 0-15,1-8-10 13,-1 5 6-12,4-7 1-1,-3 2 4 33,1 5-6-37,-7-1 7 3,4 6-10 0,-5 2-2-1,4 0 3 1,1 0-6-1,4 0-3 1,2 0-4 4,6 0 2 10,-2 0-1-15,0 0-2-1,2 0 3 6,-4 0-1 0,7 0 0 1,0 2 1 11,6 2-3-19,1 0 0 0,3 3 1 15,4-3-1-13,8 0 1 12,-1-4-1-14,0 4 0 13,4 0 0-13,-1-4 1 16,6 0-2-16,-1 0 1 16,3 2 0-14,-4-2-1 11,-2 0 1-13,-1 0 0 23,-2 5 0-23,-1-5 0 0,-5 0 0 10,6 0-1 4,-3 0-1-14,3 0 1 22,1 0 0-22,1 0-3 0,3 0-2 13,1 0 5-13,4 0 0 7,-2 0-1 17,5 0 3-24,0 3-2 0,0-3 1 15,-2 0 0-15,2 0 0 15,-5 4 1-15,1 3-1 16,-3 1 1-16,1 3-1 14,1-4 0-14,-2 4 0 18,0-1-1-16,0 5 0-2,-2 1 1 9,6-1-3 7,-4-1 0-14,4-7-2 12,-2 7 2-14,-4-2 2 16,9 3 1-15,-2 6-6 14,2-5 4-15,-5-2 2 4,4 6-2 11,-4-3 1-15,-2 5 0 16,3 5-2-16,4 1 1 16,-3 9 2-16,-1-4 0 6,1 4 0 1,-2-4 0 6,5-4-1-12,-3 8 1 16,-1 0 1-14,1 1-1 9,3 2 0-10,-4-4 0 5,4 4 0 1,0-2 0-2,0 2 2 0,0 4-2 10,0-2 0-16,0 0 1 15,0 6-1-15,0 0 1 16,4-4 1-16,3 2-2 7,1-7 1 3,-1-2 1-4,-7-4 1 3,3-8-2 13,1-2 0-21,-4 0 0 0,3-9 0 1,-3-3 0 21,0-1-1-22,0 2 1 0,4-1-1 3,1-8 1 4,-5 4 0-1,1-7 2 3,-1 0 3 4,5 0 8-14,-3 0-11 17,3 0-3-14,11 0 0 14,2 0 1-13,8 0 4-1,0 0-1 5,3 0-3-7,0 0-1 12,5 0 2-11,-4 0 1 11,6 0 0-13,0 0 3 11,2 0-2 11,-2 0 1-21,1 0-2 1,-1 0-1 10,1 0 2-12,4 5-2 6,-5-2-1 2,2 1 0 7,1 4 1-13,-1-5-1 4,-3 5 3-1,1-1-2 11,3-4-1-16,-3 4 0 17,2 1 0-17,-6-4 0 9,6 2-1-2,-6 2 2-1,2 4-1 3,-1-1 3 15,-4-4-4-23,0 8 0 1,1-3 0-1,3-6 0 7,-4 2 0 0,2-8 0-3,-6 3 0 12,1-3 0-16,-1 7 0 13,-2-3 0-14,-3 4 0 20,9-2 0-16,2 2 0-2,-2-1 0 13,3 1 0-13,-4 3 0 11,-3-6 0-10,-10-5 0-2,-1 2 0 7,1-2 0 1,-4 4 0 14,1-4 0-21,-6 3 0 1,-4-3 0 0,3 0 0 2,-5 0 0-1,0 0 0 21,0 0 0-25,5 0 0 0,2 0 0 15,0 0 0-15,2 0 0 15,-6 0 0-15,-3 0 0 8,0 0 0-1,0 0 0 8,0 0 0-15,0 0 0 14,0 0-5-13,0 0 3 12,0-18 0-12,3-18 1 14,1-5 0-15,-1 1 1 15,1-5 0-14,1-6 0 13,-5 3 0-14,0 0 0 23,1 1 1-23,-1 3-1 0,0-1 1 16,0-3-1-16,0 0 0 5,0 0 0 4,0 0 0 6,0-10 0-13,0-1 0 5,0-12 1-1,0 5-1 9,0-2 2-15,0-3-2 14,6 4 0-13,-3 6 0 14,4 5 1-15,1 2-1 16,-8 2 0-16,4 11 0 14,-4 8 0-14,0 7 0 25,0 12-2-24,0-9 1-1,0 5 1 5,0 0-1 1,0-2 0 9,0 14-2-15,0 2-37 15,0 4-34-14,0 0-68 12,-9 0-66-13,-1 0-122 15,1 0-405-15</inkml:trace>
    </iact:actionData>
  </iact:action>
  <iact:action type="add" startTime="50408">
    <iact:property name="dataType"/>
    <iact:actionData xml:id="d15">
      <inkml:trace xmlns:inkml="http://www.w3.org/2003/InkML" xml:id="stk14" contextRef="#ctx0" brushRef="#br1">20858 8946 388 0,'0'0'248'6,"0"0"-71"-3,0 0-23-3,0 0-42 0,0 0-7 0,0 0-15 1,0 0-10 2,0-18 20-1,-18 7-26 8,7-4-5-10,-13 1-12 22,0 0-2-22,-4-6-18 2,-4 2-5 4,3 0-4 15,-7-3-10-21,0 3 1 0,4-2 4 17,0 7-1-17,-3-2 0 13,6 3-14-13,-3 0 12 18,0 3-15-18,1 4 4 11,-5-2-6-11,-3-5 0 17,1 9 2-16,-6-3-3 12,-4-3-1-13,-7 6 0 15,6-1-1-15,5 0 0 23,3 4 1-23,5 0 0 0,0 0-1 10,-2 0 1 6,6 0-1-13,-5 0 1 7,-1 0 0-9,2 14 4 6,-5 13-4 0,0-2 3-3,5 1 0 13,-1 3 1-17,1 2-2 14,7 1-2-14,-5-2 0 18,5 6 0-18,0-3 5 5,3 8-3 6,-4-1-3-4,4 5 1-1,-3-1 3 2,2-1-3 2,6-2 0-4,-4-1 1 2,6-6-2 5,-2-4 1-13,13-9 0 5,-4 1-1 5,2-4 1 14,-2 5-1-24,1-1 1 0,1 7-1 10,-9 4 1-10,4 4-1 18,-4-4 0-18,7-3 0 12,6-16 0-12,-1-6 0 17,7-4 1-17,-4-4-1 13,4 0-1-12,0 0 1 16,0 0 0-17,0 0 0 14,0 0-1-14,0 0 1 16,0 0-1-16,0 0-2 14,0 0 1-14,0 0-2 19,0 0 3-18,0 0 1 16,0 0 0-17,0 0 1 0,0 0-1 10,0 0 0 5,0 0 0-14,0 0 0 19,0 0-1-20,0 0-1 0,0 0-8 15,0 0-3-15,0 0-18 20,0 0-84-20,0 0-125 0,7 3-139 12</inkml:trace>
    </iact:actionData>
  </iact:action>
  <iact:action type="remove" startTime="53049">
    <iact:property name="style" value="instant"/>
    <iact:actionData xml:id="d16" ref="#d14"/>
  </iact:action>
  <iact:action type="add" startTime="53116">
    <iact:property name="dataType" value="strokeEraser"/>
    <iact:actionData xml:id="d17">
      <inkml:trace xmlns:inkml="http://www.w3.org/2003/InkML" xml:id="stk15" contextRef="#ctx0" brushRef="#br2">31553 21314 602 0,'0'0'91'76,"0"0"-89"-73,0 0-2 1,0 0-124-1,0 0-92 1</inkml:trace>
    </iact:actionData>
  </iact:action>
  <iact:action type="add" startTime="53247">
    <iact:property name="dataType" value="strokeEraser"/>
    <iact:actionData xml:id="d18">
      <inkml:trace xmlns:inkml="http://www.w3.org/2003/InkML" xml:id="stk16" contextRef="#ctx0" brushRef="#br2">31553 21314 470 0,'-14'-150'194'18,"14"150"-94"-18,0 0-29 2,0 0-57 1,0 0-14-3,0 0-85 0,0 0-203 0</inkml:trace>
    </iact:actionData>
  </iact:action>
  <iact:action type="add" startTime="53329">
    <iact:property name="dataType" value="strokeEraser"/>
    <iact:actionData xml:id="d19">
      <inkml:trace xmlns:inkml="http://www.w3.org/2003/InkML" xml:id="stk17" contextRef="#ctx0" brushRef="#br2">31495 21138 550 0,'0'0'135'3,"0"0"-135"7,0 0-72-4,0 0-201 0</inkml:trace>
    </iact:actionData>
  </iact:action>
  <iact:action type="add" startTime="53617">
    <iact:property name="dataType" value="strokeEraser"/>
    <iact:actionData xml:id="d20">
      <inkml:trace xmlns:inkml="http://www.w3.org/2003/InkML" xml:id="stk18" contextRef="#ctx0" brushRef="#br2">30969 20280 672 0,'0'0'184'5,"0"0"-96"-5,0 0 40 13,0 0-71-13,0 0-42 8,0 0-13-1,0 0-2-1,-5 0-55-1,5 0-280 6</inkml:trace>
    </iact:actionData>
  </iact:action>
  <iact:action type="remove" startTime="53786">
    <iact:property name="style" value="instant"/>
    <iact:actionData xml:id="d21" ref="#d15"/>
  </iact:action>
  <iact:action type="add" startTime="53783">
    <iact:property name="dataType" value="strokeEraser"/>
    <iact:actionData xml:id="d22">
      <inkml:trace xmlns:inkml="http://www.w3.org/2003/InkML" xml:id="stk19" contextRef="#ctx0" brushRef="#br2">30969 20280 760 0,'88'118'179'17,"-87"-114"-136"-17,-1-4 43 1,0 0-77 6,0 0-9 2,0 4-18 2,0 2-35 2,-1-2-75-6,-6 5-252-4</inkml:trace>
    </iact:actionData>
  </iact:action>
  <iact:action type="add" startTime="53945">
    <iact:property name="dataType" value="strokeEraser"/>
    <iact:actionData xml:id="d23">
      <inkml:trace xmlns:inkml="http://www.w3.org/2003/InkML" xml:id="stk20" contextRef="#ctx0" brushRef="#br2">31034 20475 862 0,'0'0'135'9,"0"0"-11"-9,0 0-74 1,0 0-43 7,0 0-7-1,0 0-20 1,17 16-73 12,-17-16-116-13,0 0-233-2</inkml:trace>
    </iact:actionData>
  </iact:action>
  <iact:action type="add" startTime="56052">
    <iact:property name="dataType"/>
    <iact:actionData xml:id="d24">
      <inkml:trace xmlns:inkml="http://www.w3.org/2003/InkML" xml:id="stk21" contextRef="#ctx0" brushRef="#br1">22083 9013 336 0,'0'0'370'4,"0"0"-221"-4,0 0-14 0,0 0-35 0,0 0-15 0,0 0-9 0,22 8-2 0,-19-8 9 0,1 0 1 0,-4 0-5 23,0 0-20-23,0 0-1 0,0 0-8 15,0 0-16-15,0 0-7 15,0 0-2-13,0 0-5 9,0 0-1-9,-16 0 12 12,-13 0 0-14,-3 0-3 15,-6-8-3-15,-3 4-2 16,-3 4-3-16,8 0-7 22,-1 0-3-22,4-3-7 0,1 3-3 8,1 0 0 15,-5-4 0-23,0 4 0 1,1 0 0 3,-1-4 0 2,-3 4 0 12,-2 0 0-18,0 0 0 13,7 0 0-12,5 0 0 15,8 0 0-16,2 0 0 14,2 0 0-14,5-4 0 15,-5 4 0-15,-3-2 0 15,1-3 0-14,-7 5 0 13,-1 0 0-14,7 0 0 14,-3 0 0-13,5 0 0 14,4 0 0-15,2 0 0 22,0 0 0-22,2 0 0 0,0 0 0 9,-6 0 0 12,3 0 0-21,-6 0 0 0,0 0 0 16,0 0 0-14,1 0 0 2,0 0 0 20,0 0 0-23,1 0 0-1,-4 0 0 14,-1 0 0-14,-7 0 0 16,3 0 0-15,-4 0 0 3,6 0 0 5,5 0 0 6,-3 0 0-15,1 0 0 25,9 0 0-25,-6 0 0 1,-1 0 0 5,0 0 0 13,5 0 0-19,-1 0 0 1,5 0 0 13,-4 0 0-14,12 0 0 16,-4 0 0-16,1 0 0 14,1 0 0-14,4 0 0 17,0 0 0-17,0 0 0 14,0 0 0-13,0 0 0 13,-3 0 0-14,3 0 0 15,0 0 0-14,0 0 0 14,-4 5 0-15,4-3 0 22,-7 6 0-22,4 3 0 0,-2 1 0 9,5 5 0 4,-3 9 0-13,-1-1 0 24,4 6 0-24,0 5 0 0,0-2 0 14,0 2 0-14,0 1 0 15,-3-4 0-14,3 0 0 12,0 0 0-13,0 8 0 18,0 0 0-17,0 2 0 7,0-1 0-4,0-3 0 7,0-2 0 8,0 1 0-19,0-5 0 1,0 0 0 13,0 0 0-14,0-4 0 16,0-3 0-16,0 2 0 15,0 6 0-15,0 3 0 5,0-4 0 5,0 0 0 5,0-6 0-15,0-10 0 22,0 1 0-22,0-3 0 0,0-3 0 9,0-5 0 11,0 5 0-20,0-3 0 0,0 11 0 14,0-2 0-14,0 7 0 16,0 2 0-16,0-3 0 14,0 6 0-14,0-3 0 16,3 2 0-16,-3-8 0 14,0-3 0-13,0 1 0 15,0-7 0-15,0-10 0 12,0 3 0-12,0-5 0 13,0 0 0-14,0 3 0 22,0 2 0-22,0 2 0 0,0 0 0 9,0-3 0 13,0-1 0-22,0-3 0 0,0 0 0 13,4 0 0-13,-4 0 0 17,0 0 0-15,11 0 0 11,3 7 0-13,12 0 0 14,4 1 0-14,-1-4 0 16,9-1 0-15,-6-3 0 13,4 0 0-14,3 0 0 16,-3 0 0-16,-3 0 0 14,-4 0 0-13,-7 0 0 20,0 0 0-21,4 0 0 1,-4 0 0 13,2 0 0-14,3 0 0 14,2 0 0-13,-2 0 0 14,2 0 0-15,-3 5 0 16,0-2 0-16,3 1 0 16,-4 0 0-16,-3-2 0 12,4 3 0-11,-4-2 0 15,9-3 0-16,1 4 0 13,1-4 0-12,1 0 0 16,-5 3 0-17,-4 2 0 12,-8-5 0-12,7 3 0 17,-5-3 0-17,3 4 0 21,-1 0 0-21,-2-4 0 0,-2 7 0 17,3 0 0-17,6-4 0 14,-1 5 0-13,1-4 0 14,3 3 0-15,2 0 0 12,-6 0 0-12,-8-2 0 15,4 2 0-15,3 0 0 16,1 0 0-16,6 1 0 16,-9-4 0-16,0-1 0 15,-1-3 0-15,-6 4 0 17,-3-4 0-17,0 0 0 13,2 5 0-13,-1-2 0 15,6 3 0-14,0-6 0 13,-5 0 0-14,4 0 0 15,-2 0 0-15,-3 0 0 24,-1 0 0-24,4 0 0 0,-6 0 0 8,3 0 0 8,6 0 0-16,-3 0 0 19,-1 0 0-19,-5 0 0 0,2 0 0 15,2 0 0-15,-2 0 0 14,-5 0 0-14,-4-3 0 17,0 0 0-17,-3 3 0 14,0 0 0-14,4 0 0 17,1-3 0-17,-3-2 0 14,4 5 0-12,8-7 0 23,-10 3 0-21,-1 1 0-1,-3-2 0-1,0 2 0 7,0 3 0-9,0 0 0 18,0-4 0-18,0-3 0 20,0-12 0-20,0 1 0 0,0-11 0 15,0 2 0-15,0 2 0 10,0 0 0 9,0-1 0-19,0 1 0 1,0-6 0 11,0 6 0-11,0-4 0 16,0 0 0-17,-3-4 0 15,-1 0 0-15,-3-6 0 14,6 3 0-13,-5-1 0 14,6 4 0-15,0 4 0 14,0-1 0-13,0 6 0 16,0-3 0-16,0-6 0 13,0 0 0-14,0-12 0 15,0-2 0-15,0-5 0 20,0-6 0-20,0 6 0 0,0-4 0 12,0 8 0-10,0 5 0 14,0-2 0-16,0 1 0 15,0 5 0-14,0-10 0 14,0 1 0-15,0-11 0 13,0 3 0-13,-1-2 0 17,-11 10 0-15,5 11 0 10,0 13 0-12,-1 11 0 21,1 7 0-21,3 6 0 0,1 0 0 18,0 0 0-18,-1 0 0 14,-11 0-30-14,5 43-69 15,-8 16-159-15,17-26-113 20</inkml:trace>
    </iact:actionData>
  </iact:action>
  <iact:action type="add" startTime="59043">
    <iact:property name="dataType"/>
    <iact:actionData xml:id="d25">
      <inkml:trace xmlns:inkml="http://www.w3.org/2003/InkML" xml:id="stk22" contextRef="#ctx0" brushRef="#br1">20625 9241 318 0,'0'0'394'8,"0"0"-233"-8,0 0 10 0,0 0-75 0,0 0-30 0,0 0 10 0,0 0-4 1,16 4 21 1,-43-4-7-2,-6-23-21 0,-3-2-12 0,-8 0-17 0,-4-1-2 0,2 0-2 34,0 7-11-32,0 1-4 1,3 3 1-1,-6 5 1-1,3 2-1 13,0 4-3-14,0-3-1 14,0 7 8-14,3 0-5 13,-1 0-9-13,3 0 1 16,1 0 0-16,4 0-9 21,-1 3 1-19,-4 13 1 0,2-2-1 4,1 5 0 14,-3 3 1-20,5-1 2 0,-1 5-2 18,1 3 4-18,5 1 0 5,-5 3-2 1,1 8 2 13,4-1-5-19,-7 8 1 12,6-4-1-12,0 7 0 12,1-6 2 7,5-4 0-19,2-2 0 0,4 7 1 19,3-6 0-18,-2 3-3 0,0-2 2 6,1-8-3 12,4-8 1-19,5-9-1 13,3-9 1-13,6-7-1 15,-6 0 0-14,6 0-1 22,0 0 0-23,0-18-2 1,0-37 3 5,0-9-1 17,0-2 2-22,6 4-1-1,-5 8 0 8,4 8 0 13,0 7-1-21,-5 16 1 0,0 8 0 10,0 8 0-10,0 7 0 20,0 0 0-20,0 0 0 15,0 0 0-15,0 0 0 12,0 0 2-12,0 0-1 16,0 37 5-16,0 17-4 17,-11 9-1-17,4 4-1 8,-2-11 2 0,9-9 4-1,0-14 6 0,0-12 0 8,0-8-6-14,0-11-6 18,0 3 0-19,10-5 0 0,36 0 0 16,12 0 0-16,6 0 0 18,6-5 0-18,-2-16 0 11,0-1 0-10,-10-1 0 14,-17 8 0-15,-12 5 0 15,-7 3 0-15,-3-4 0 15,-9 6 0-15,2 3-42 25,-5-6-179-24,-7 3-128-1,0 5-186 6</inkml:trace>
    </iact:actionData>
  </iact:action>
  <iact:action type="add" startTime="60249">
    <iact:property name="dataType"/>
    <iact:actionData xml:id="d26">
      <inkml:trace xmlns:inkml="http://www.w3.org/2003/InkML" xml:id="stk23" contextRef="#ctx0" brushRef="#br1">17865 11070 195 0,'0'0'295'12,"0"0"-138"-11,0 0 48-1,0 0-23 0,0 0-58 1,0 0-27-1,36-37 38 0,6 19 1 0,18-5-32 0,25 6-10 0,24-6-21 0,31 1-4 0,19 7-4 9,3 9-16 0,0 6-4 19,-15 0-23-26,-11 0-22 0,-14 18 0-1,-20-1 0 0,-22 2 0 6,-13-7 0 0,-16-2 0 5,-17-3 0 9,-12-3 0-21,-15 0 0 0,-7 0 0 7,0-4 0 15,0 0 0-22,0 4 0 0,-58-2 0 13,-56 3 0-13,-48-5 0 16,-29 0 0-16,-23 0 0 14,8 0 0-13,15-11 0 16,29 7 0-17,25 4 0 12,31 0 0-12,29 0 0 17,30 0 0-16,25 0 0 7,15 0 0 1,7 0 0 3,7 0 0-12,57 0 0 22,37 0 0-22,32 0 0 0,28 0 0 14,7 0 0-13,-2 0 0 6,-14 0 0 0,-31 0 0 6,-25 0 0-13,-30 0 0 20,-27 8 0-19,-17-1 0 11,-13-4 0-12,-6 2 0 14,-3-3 0-14,0 10 0 15,-51-1 0-14,-56-3 0 14,-40-1 0-15,-8-7 0 14,8 0 0-14,33 0 0 17,23-5 0-15,38-10 0 4,28 9 0 0,9-1 0 3,16 0 0 0,12-1-61 3,51 8-124-10,-15 0-212 10,-5 0-740-10</inkml:trace>
    </iact:actionData>
  </iact:action>
  <iact:action type="add" startTime="65295">
    <iact:property name="dataType"/>
    <iact:actionData xml:id="d27">
      <inkml:trace xmlns:inkml="http://www.w3.org/2003/InkML" xml:id="stk24" contextRef="#ctx0" brushRef="#br3">20037 6207 704 0,'0'0'270'19,"0"0"-101"-19,0 0-38 2,0 0-48 0,0 0-14-1,0 0-3 0,0 0-17-1,32-16-2 0,-32 13-11 7,0 3-11 7,0 0 4-14,0 0-5 14,0 0-5-13,-17 0 13 21,-8 0-4-21,-1 0-3 0,-8 0-5 4,5 0-16 17,-16 0 7-21,-2 0 26-1,-4 0-20 14,3 0-2-14,-2 0 10 17,8 0-12-17,-3 0 1 15,-6 0 3-15,-9 0-6 13,-5 0 2-12,2 0-8 13,-1 0-1-13,7 0-2 14,1 0 0-15,8 0-1 16,0 0 0-14,1 0 0 4,-3 0 2 0,13 0 1 16,-1 0 3-22,0 0-4 0,3 0 1 16,-3 0-2-16,2 0 0 8,-1 0 1 15,4-5-3-23,4 5 0 0,-1 0 0 13,1 0 0-13,-4 0 0 16,2 0 0-15,2 0 0 12,4 0 0-13,3 0 0 15,3 0 0-14,9 0 0 12,-2 0 0-12,-2 5 0 15,2-2 0-16,-2 0 0 15,3 1 0-15,-1 1 0 15,10-5 0-15,-2 4 0 15,-1-4 0-15,5 0 0 16,0 0 0-16,0 0 0 20,0 0 0-20,0 2 0 0,0 2 0 15,0 19 0-15,-3 2 0 16,3 11 0-16,0 6 0 14,0 2 0-14,0 3 0 17,0 1 0-17,-3 8 0 14,3-1 0-14,0 4 0 17,0-1 0-17,0 1 0 12,0-1 0-12,0-1 0 17,0 0 0-17,-4 0 0 13,1 1 0-13,3 0 0 17,0 2 0-17,-5 2 0 20,5-3 0-20,-4 0 0 1,1-4 0 9,-1-7 0 5,1-3 0-15,3-2 0 15,0-6 0-15,-3 1 0 15,3 1 0-15,-4 5 0 20,1 5 0-20,-2-1 0 0,-2-1 0 15,0-6 0-15,4 4 0 16,-3-6 0-16,1-6 0 15,4-3 0-15,1-3 0 16,0-3 0-16,0 9 0 13,0 0 0-13,0 5 0 16,0 5 0-16,-6-1 0 15,6-3 0-15,0-2 0 15,0-7 0-15,0-4 0 22,-1-9 0-22,1 1 0 0,0-3 0 9,0 1 0 10,0-9 0-18,0 3 0 14,0-2 0-15,0-4 0 0,0-4 0 16,0 3 0-16,0-3 0 14,0 0 0-14,0 12 0 15,0 6 0-15,0 1 0 14,0 3 0-13,0-8 0 16,0 1 0-17,0-8 0 14,0 4 0-14,0-7 0 23,0-4 0-23,0 0 0 0,1 0 0 15,-1 0 0-15,7 0 0 15,7 0 0-15,12 0 0 15,6 0 0-14,9 0 0 13,0 0 0-14,-5 0 0 14,5 0 0-14,-6 0 0 15,5 0 0-14,-1 0 0 13,-3 0 0-14,5 0 0 15,-4 0 0-15,3 0 0 16,-3 0 0-16,2 0 0 16,-5 0 0-16,-1 0 0 14,-2 0 0-14,-8 0 0 16,8 0 0-16,-5 0 0 16,3 0 0-16,1 0 0 19,-1 0 0-19,0 0 0 0,0 0 0 17,0 3 0-17,2 2 0 13,2-5 0-12,1 3 0 14,-2-3 0-15,1 4 0 14,-3-1 0-14,-1-3 0 15,4 0 0-13,-8 0 0 10,1 0 0-12,5 4 0 17,-6-4 0-16,4 4 0 12,0-4 0-13,0 0 0 17,5 0 0-17,-3 0 0 21,5 0 0-20,-16 0 0-1,8 0 0 7,-6 0 0 16,0 0 0-23,4 0 0 0,-9 0 0 15,10 0 0-15,-6 0 0 13,6 0 0-13,-3 0 0 17,0 0 0-17,-2 0 0 15,-2 0 0-15,-4 0 0 16,-10 0 0-16,-2 0 0 12,-4 0 0-12,0 0 0 17,0 0 0-15,0 0 0 11,0 0 0-13,0 0 0 15,5 0 0-15,-5 0 0 14,0 0 0-14,0 0 0 16,2 0 0-16,3 0 0 23,-2 0 0-23,4 0 0 0,-7 0 0 7,0 0 0-1,0 0 0 4,0 0 0 10,0 0 0-20,0 0 0 0,0-8 0 18,9-25 0-18,-6-10 0 15,-3 2 0-15,0 1 0 5,0 2 0 3,0 2 0 8,0-8 0-15,0-1 0 14,-15-3 0-14,3-2 0 12,-2-2 0-13,0-1 0 17,2 2 0-16,9 3 0 4,0 6 0 1,-1 0 0 18,4 2 0-24,-3 3 0 0,-7 4 0 13,8 0 0-12,-5-1 0 14,4-2 0-15,-3-8 0 14,3-1 0-14,3-5 0 17,0-2 0-16,0-1 0 10,0-2 0-11,0 2 0 17,0 5 0-17,0-9 0 15,0 6 0-14,0 0 0 12,0-2 0-13,0-1 0 16,0-6 0-16,0-2 0 17,0-4 0-17,0-4 0 15,-3 0 0-14,3 9 0 6,0-3 0 5,0 9 0-12,0 0 0 10,0-4 0 8,0 4 0-18,0-1 0 0,0 8 0 16,0 9 0-16,0 1 0 13,0 8 0-8,0 3 0 8,0 0 0-13,0 6 0 17,0 5 0-17,0 1 0 13,0 1 0-13,0 2 0 16,0 2 0-16,0 2 0 16,0 4 0-16,0-3 0 14,0 0 0-14,0-5 0 15,0-2 0-15,0 2 0 15,0 2 0-15,0-1 0 15,0 7 0-13,0 4 0 12,0 0 0-14,0 0 0 22,0 0 0-22,0 0 0 0,0 23-31 14,0 31-166-13,0-24-75 14,0 7-140-14</inkml:trace>
    </iact:actionData>
  </iact:action>
  <iact:action type="add" startTime="69571">
    <iact:property name="dataType"/>
    <iact:actionData xml:id="d28">
      <inkml:trace xmlns:inkml="http://www.w3.org/2003/InkML" xml:id="stk25" contextRef="#ctx0" brushRef="#br3">18153 13749 316 0,'0'0'353'2,"0"0"-166"-1,0 0 33-1,0 0-83 0,0 0-22 0,0 0 8 0,0 0-24 0,0 0-27 0,0-4-9 5,0 4 0 8,0 0-4-13,0 4-11 17,0 21-15-17,0-3-6 14,0 9-6-14,0 2 6 14,0 0-10-13,0 3-3 14,0-10 4-15,0-7-9 14,0-13 0-12,0 2 4 20,0-5-9-22,0 4-4 1,0 2 0 6,0-7 0 8,0 2 0-15,3-4 0 24,-3 0 0-24,6 0 0 0,-5 0 0 8,11 0 0 10,4 3 0-18,6 5 0 0,3-1 0 17,1 2 0-16,1-3 0 13,6 3 0-14,-1-3 0 16,2-3 0-16,2 2 0 14,-4 5 0-13,6-10 0 11,-2 0 0-12,0 4 0 17,6 1 0-17,-2-3 0 16,4-2 0-16,0 0 0 15,-3 4 0-13,0-4 0 4,-2 4 0 6,4 0 0-11,3 0 0 9,-1-1 0-2,-1 0 0-1,-1 6 0-2,-1-9 0 9,13 2 0-14,-4-2 0 13,-3 0 0 4,3 0 0-17,-7 0 0 0,1 0 0 17,-9 4 0-15,-4-4 0 12,4 4 0-14,0 0 0 10,-4-4 0-3,-1 0 0-2,5 3 0 0,-1-3 0 11,0 4 0-16,6-4 0 15,-6 4 0-15,3-4 0 16,1 0 0-16,-1 0 0 26,-2 8 0-24,-2-8 0-1,-5 0 0-1,-5 2 0 7,-1-2 0 8,3 4 0-15,-4 0 0 14,4 0 0-13,-1-1 0 15,-2-3 0-16,-1 0 0 15,0 4 0-15,4-4 0 15,-1 4 0-15,1-4 0 15,1 0 0-13,-1 0 0 10,-1 0 0-12,8 0 0 17,1 0 0-17,5 0 0 14,0 0 0-14,-5 0 0 22,0 0 0-22,-3 0 0 0,-2 0 0 17,7 0 0-17,0 0 0 6,5 0 0 0,0 0 0 6,7 0 0 9,-4 0 0-19,-5 0 0 1,-1 0 0 8,-6 0 0-11,-1 0 0 6,5 0 0 0,1 0 0 8,-6 0 0-13,5 0 0 12,-11 0 0-13,4 0 0 19,0 0 0-19,-3 0 0 6,0 0 0 1,-4 0 0 2,-7 0 0 5,-5 0 0-14,2 0 0 10,-5 0 0 15,0 0 0-25,1 0 0 0,-4 0 0 0,-1 0 0 23,-3 0 0-23,0 0 0 0,4 0 0 18,-4 0 0-18,0 0 0 12,0 0 0-10,0 0 0 13,0 0 0-15,0 0 0 14,0 0 0-13,0 0 0 15,0 0 0-16,0 0 0 14,0 0 0-14,0 0 0 16,0 0 0-16,0 0 0 15,0 0 0-15,0 0 0 15,0 0 0-15,0 0 0 16,0 0 0-15,0 0 0 12,0 0 0-12,0 0 0 18,0 0 0-19,0 0 0 0,0 0 0 17,0 0 0-16,0 0 0 12,0 0 0-13,0 0 0 16,0 0 0-16,0 0 0 14,0 0 0-12,0 0-3 10,0 0-1-12,0 0 2 22,0 0-3-22,0 0-1 0,0 0-1 11,0-23-2 3,0-10 0-14,7-7 9 22,-2 3 4-22,-2 7-4 0,0 9-5 16,-3 0 4-16,4 2 0 14,-4 7-2-14,0 10-5 10,0 2 3 11,0 0 1-20,0 0-11-1,0 0-13 7,0 0-77-3,0 0-104 14,0 0-131-18</inkml:trace>
    </iact:actionData>
  </iact:action>
  <iact:action type="add" startTime="81148">
    <iact:property name="dataType"/>
    <iact:actionData xml:id="d29">
      <inkml:trace xmlns:inkml="http://www.w3.org/2003/InkML" xml:id="stk26" contextRef="#ctx0" brushRef="#br4">10785 16317 183 0,'0'0'359'3,"0"0"-202"-3,0 0 29 0,0 0-9 0,0 0-59 0,0 0-24 0,0 0-9 10,99-99 6-3,-27 84-4 14,18-1-27-21,28 6 25 0,12 3-37 12,10-5-6-12,-16 8-3 15,-13-3-16-15,-19 4 6 15,-22 3 4-14,-19-7-9 16,-22 7-9-17,-17 0-3 17,-12 0-4-15,0 0-4-1,-12 0-4 8,-68 15-2-5,-43 20 2 13,-40 10 1-17,-25-16 3 15,-8-6-3-15,16-13-1 16,22-6-4-16,30-1 2 13,36 5 0-13,32 0 0 17,31-8 1-16,22 0 2 14,7 0-2-15,0 0-5 14,58 0 6-14,38 0 2 13,35-26-1-12,2 11 2 15,-3 15 1-15,-21 0 9 11,-27 0-2-12,-31 0 9 18,-24 0-2-18,-13 0 1 13,-14 0-9-12,0 0-10 23,0 0 0-24,-41 0 0 0,-25 0 0 8,-8 0 0-2,13 0 0 2,16 0 0 13,20 0 0-21,16 0 0 0,9 0 0 15,0 0 0-14,0 0 0 13,2 0 0-14,63 0 0 15,12 0 0-15,11 0 0 20,-21 0 0-17,-19 15 0-2,-26 0 0 6,-15-4 0-1,-7-4 0 2,-4 19 0 7,-61 8 0-15,-13-10 0 16,-11 0 0-16,6-15 0 21,8-1 0-21,10-1-44 0,8 8-58 9,51-15-102-1,2 0-165 1</inkml:trace>
    </iact:actionData>
  </iact:action>
  <iact:action type="add" startTime="83250">
    <iact:property name="dataType"/>
    <iact:actionData xml:id="d30">
      <inkml:trace xmlns:inkml="http://www.w3.org/2003/InkML" xml:id="stk27" contextRef="#ctx0" brushRef="#br4">22052 16147 10 0,'0'0'762'22,"0"0"-548"-19,0 0-25 2,0 0-58-2,0 0 9-1,0 0-23 1,0 0 5 1,229-109-32-1,-171 61-7-1,13-4-5-2,13-4-20 0,15-10-5 0,19-4-53 11,11 3 0-11,6-1 0 15,2-3 0-13,6 1 0 16,-3-3 0-14,15-5 0-3,14 1 0 8,3-4 0-2,13 9 0 0,-4-3 0 2,-6 9 0 1,10 7 0-9,-10 12 0 12,6-1 0-13,-12 6 0 16,-10 2 0-15,-18 4 0 12,-6-2 0-13,-14 5 0 18,-15 4 0-16,-2 1 0 15,-13 1 0-15,1 1 0 3,-3-3 0 5,-2 3 0-2,-6 1 0-8,5-6 0 17,2 3 0-17,-7 6 0 15,7-9 0-15,-4 6 0 15,1-4 0-15,4 7 0 22,-9-11 0-20,-6 7 0-2,-16 0 0 5,-5 7 0 4,-9 5 0-4,-8 3 0 6,-2 1 0-3,2 1 0 11,-11-1 0-19,6 2 0 0,-14 4 0 16,-5-3 0-16,-2 7 0 13,-10 0 0-10,0 0 0 5,0 0 0-4,0 0 0 12,0 0 0-16,0 0 0 15,0 0 0-14,0 0 0 13,0 0 0-14,0 0 0 16,0 0 0-16,0 0 0 22,0 0 0-22,0 0 0 1,0 0 0 12,0 0 0-13,0 0 0 17,0 0 0-16,0 0 0 13,0 0 0-12,0 0 0 11,0 0 0-13,4 0 0 13,-4 0 0-13,0-4 0 17,0 4 0-15,0 0 0 17,0 0 0-18,0 0 0 0,0 0 0 21,0 0-17-22,0 0-24 0,0 0-78 17,0 0-121-17,0 0-120 13,0 0-478-13</inkml:trace>
    </iact:actionData>
  </iact:action>
  <iact:action type="add" startTime="86900">
    <iact:property name="dataType"/>
    <iact:actionData xml:id="d31">
      <inkml:trace xmlns:inkml="http://www.w3.org/2003/InkML" xml:id="stk28" contextRef="#ctx0" brushRef="#br4">19922 18087 444 0,'0'0'245'3,"0"0"-81"-3,0 0 10 0,0 0-59 0,0 0-20 0,0 0 5 5,0 0 13 5,30-27 0 13,4 13-27-22,24-5-21-1,24 4-2 8,15-7-17 12,22 11-12-20,-1-4 1 1,3 12-5 11,-7 3-18-11,-11 0 3 14,-8 0-9-15,-13 0 2 15,-20 0-1-15,-18 0-2 13,-22 0-2-13,-10 0-2 17,-12 0 0-16,0 0-1 13,0 0-4-14,0 0-13 16,-66-21-5-16,-30-21 17 21,-28-15 5-21,-3-7 1 0,3 5-1 16,-1 8-1-16,4 11 1 10,12 7 0 9,23 18 0-19,23 7-3 0,26 0 2 14,15 8 0-14,15 0 2 17,7 0-1-17,0 0 2 15,0 0 2-15,0 0 18 14,0 56 12-14,25 28-9 15,16 30-22-15,7-7-1 15,0-4 1-15,-4-3 1 22,4-1-3-22,-9-10 0 0,-5-22-1 9,-8-17 0-4,-12-19-1 5,-2-22 1 6,-9-9 0-16,-3 0-4 16,15 0 1-16,11-33-1 14,10-48-2-14,12-33 2 20,-7-26 0-20,-9-9-1 0,-6-13 5 15,-4-1 0-14,-4 15-8 10,-2 23 2 8,-6 20-3-18,-6 30 4-1,1 27 0 14,-5 30-1-13,0 11-6 12,0 7 7-13,0 0-3 16,0 0 8-16,0 0 0 15,-26 0-1-14,-30 0 1 13,-23 16 3-14,4 26 2 24,-14 21 10-24,1 12-2 0,4 1 1 7,-6 20 6 5,15-7-10-9,8 2 5 5,11-16-5 1,16-25-1 11,6-10-9-19,17-16 0 1,9-18 0 3,4-6 0 1,4 0 0 8,0 0 0-14,0 0 0 18,0 0 0-18,0 0-35 14,0 0-42-14,0 3-71 14,0-3-80-14,0 8-396 15</inkml:trace>
    </iact:actionData>
  </iact:action>
  <iact:action type="remove" startTime="92456">
    <iact:property name="style" value="instant"/>
    <iact:actionData xml:id="d32" ref="#d31"/>
  </iact:action>
  <iact:action type="add" startTime="92464">
    <iact:property name="dataType" value="strokeEraser"/>
    <iact:actionData xml:id="d33">
      <inkml:trace xmlns:inkml="http://www.w3.org/2003/InkML" xml:id="stk29" contextRef="#ctx0" brushRef="#br2">31541 29601 752 0,'0'0'130'9,"0"0"-16"-9,0 0-33 0,0 0-47 0,0 0-28 0,0 0-1 1,0 0-5 5,-36-8-32 3,26 16-148-3,1 2-320 1</inkml:trace>
    </iact:actionData>
  </iact:action>
  <iact:action type="add" startTime="94239">
    <iact:property name="dataType"/>
    <iact:actionData xml:id="d34">
      <inkml:trace xmlns:inkml="http://www.w3.org/2003/InkML" xml:id="stk30" contextRef="#ctx0" brushRef="#br4">19911 18292 346 0,'0'0'206'8,"0"0"-15"-6,0 0 4-1,0 0-45-1,0 0-35 17,0 0-2-17,0-10 8 15,23-5-9-12,13-11-21 10,21-4-43-7,11-3 11 13,3-3-3-15,10-2-23-3,-1 3 9 1,9-7-13 11,6 3-2-10,8-3-8 13,4 9-7-7,1 0-2-9,-13 11 0 9,-18 11 2-8,-19 5-3 14,-17-3 2-10,-22 9-9 21,-9 0 2-21,-2 0-3-1,-8 0 1 0,2 0-2 0,3 0 1 1,-5 0-1 23,0-7-8-25,-12-10-1 2,-61-25-6-3,-33-6 15 2,-15-3 2-1,0-4-1 0,3 4-1 15,7 10 1-12,9 3 1-2,6 13-2 0,11 7 0 21,12-1 0-20,21 13-3 0,15-3-1 0,15 9 3 0,10 0 0 0,10 0-1 19,2 0 2-20,0 0 0-2,0 0 0 2,0 0 2 0,0 0 0 1,0 34 1-2,38 32 0 17,23 30-2-16,5 6-2 2,-2 5 0-1,4-4 1 19,-8 5 0-20,-6-2-2 0,-3-15 2 1,-6-9 1 0,-13-9 1-1,-6-25 6-1,-4-15-5 9,-10-15-1-8,-9-9 0 13,-3-9-2-15,0 0 2 2,0 0-2-2,0 0-2 16,0 0 1-16,7-27 0 2,3-45-5 9,2-36 6-10,4-13 0-1,-10-5-1 7,3-13 1-3,-6 2 0 8,-3 5 0-12,0 7 0 7,0 22-2 4,4 14 2-12,-4 21 0 6,3 20 0 2,-3 6 0 8,4 20 0-14,-4 11 0-1,0 11-1 2,0 0 0 12,0 0 1-16,0 0-1 16,0 0 1-16,0 0 0 14,0 0 0-14,0 26 1 16,-23 38 1-15,-12 8 1 20,-6 5-3-19,-4 5 3 0,-6 6-2 9,-3 4 2-10,-10 3 0 5,1 12 2-3,2-8 1 11,-6 0-3-6,8-24 5 2,11-17-4-10,9-10 0 19,15-23-4-16,13-2 0 15,8-20 0-14,3-3 0-2,0 0 0 15,0 0 0-16,0 0 0-1,0 0 0 15,0 0 0-13,0 0 0 14,0 0 0-13,0 0 0-1,0 0-9 12,21 0-35-14,21 0-59 14,6-10-37-13,-11-16-40 14,-26 19-108-12,-1 7-445 20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21T01:36:22.7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037">
    <iact:property name="dataType"/>
    <iact:actionData xml:id="d0">
      <inkml:trace xmlns:inkml="http://www.w3.org/2003/InkML" xml:id="stk0" contextRef="#ctx0" brushRef="#br0">19731 10982 518 0,'0'0'362'9,"0"0"-206"-9,0 0 17 0,0 0-40 0,0 0-26 0,0 0-5 0,210 3 2 5,-63-3-12 11,27 0-17-16,5 0-8 18,-6 0-28-13,-28 0-4 12,-36 0 7-15,-27 19-8 0,-38-8-26-1,-23-3-8 4,-18-1 0 6,-3 0 0 9,-39 12 0-20,-60-1 0 0,-34-1 0 13,-14-12 0-13,7-5 0 18,15 0 0-18,20 0 0 15,23 0 0-14,25 0 0 5,32 0 0 2,18 0 0-1,7 0 0 9,15 0 0-16,48 0 0 4,21 7 0 12,-4 22 0-16,-13 1 0 18,-28-1 0-18,-10-3 0 13,-22-15 0-13,0-3 0 15,-4-5 0-14,-3-3 0 20,0 0 0-21,0 0 0 0,0 0-39 9,0 0-51 7,0 0-75-15,0 0-120 18,0 4-229-19</inkml:trace>
    </iact:actionData>
  </iact:action>
  <iact:action type="add" startTime="11886">
    <iact:property name="dataType"/>
    <iact:actionData xml:id="d1">
      <inkml:trace xmlns:inkml="http://www.w3.org/2003/InkML" xml:id="stk1" contextRef="#ctx0" brushRef="#br0">23700 11033 765 0,'0'0'312'3,"0"0"-146"-3,0 0-12 0,0 0-28 0,202 41-14 0,-83-16-9 0,21 12-30 24,12-1-13-24,12 2-13 0,-6-5-12 16,-23-4-11-15,-24-4-2 9,-29-10-3-10,-36 0-7 19,-22-6-8-18,-19-7-4 11,-5 5 0-11,0-7-3 14,-58 0-24-15,-41 0 3 14,-43-3 24-14,-13-23 0 18,-4-2-1-18,16-2 1 6,29 3 0 0,32 9-1 10,32 8-1-16,35 2 2 22,15 4 2-20,0 4-1 0,36 0 4 4,53 0 17 1,32 0-22-2,15 4 4 4,-3 18 10 1,-30-3 1-6,-30-5-7 10,-35-3-8-14,-25 0 0 15,-13 0 0-15,0-3 0 16,-24 4 0-16,-47-6 0 15,-28 1 0-14,-9 1 0 12,9-8 0-13,23 0 0 15,21 0 0-15,29 0 0 15,14 0-21-14,12 0-5 14,0 0-2-15,19 0-23 23,39 0-25-23,9 0-49 0,-6 0-76 13,-37 3-80-13,-19 6-466 17</inkml:trace>
    </iact:actionData>
  </iact:action>
  <iact:action type="add" startTime="18066">
    <iact:property name="dataType"/>
    <iact:actionData xml:id="d2">
      <inkml:trace xmlns:inkml="http://www.w3.org/2003/InkML" xml:id="stk2" contextRef="#ctx0" brushRef="#br0">18955 14999 526 0,'0'0'230'14,"0"0"-68"-14,0 0 11 1,0 0-74 1,0 0-31-1,0 0-28 0,0 0-12-1,0 0 3 0,-106 56 13 0,47-22-18 0,0 5-21 0,8 3 1 0,4-7-4 0,9 11 0 0,4-7 4 8,13 2 2-2,6 2-2 9,8-1 11-15,4-3-7 18,3 9 8-17,0 12 1 13,10-10 4-14,22 16 6 13,13 5-1-13,3 10-17 15,4 12 4-13,-4-12 13 6,0 2-17 5,-5-1 6-13,-2-20 1 7,0 0-11 9,-6-6-3-14,0-8-3 2,-6-14 0 4,0-10 5 14,-4-2 0-22,-8-11-3 0,-3-2 1 16,-11-3 1-14,-3-6-1 3,0 0-3 0,0 0-1 7,0 0 0 10,0 0-2-21,0 0-1 1,0 0-1 6,0 0 3-7,0 0 0 14,0 0-1-15,-12 0 0 16,-35 0-11-14,-18 0 13 10,-14-22 0-12,6 5-2 18,3-3-5-18,12 7-15 18,17-7 10-16,12 13 10-1,17 0 1 9,9 7 1 7,3-8 1-17,0 8 1 0,0 0 24 19,0 0 7-19,22 0-4 7,37 0-5 0,18 0-13 9,7 0 21-15,1 0 3 12,-8 0 13-11,-9 0-14 4,-3 0-12 2,-10 0-5 6,-8 0-11-14,-9 0 0 17,-6-6-4-17,-3-28-2 7,-6-7 0-2,-6 8 0 11,-4 0-1-16,-9 15-1 14,-4 11-1-14,0 7-46 17,0-8-51-17,0 8-59 14,0 0-101-14,0 0-158 17</inkml:trace>
    </iact:actionData>
  </iact:action>
  <iact:action type="add" startTime="19063">
    <iact:property name="dataType"/>
    <iact:actionData xml:id="d3">
      <inkml:trace xmlns:inkml="http://www.w3.org/2003/InkML" xml:id="stk3" contextRef="#ctx0" brushRef="#br0">19264 18071 700 0,'0'0'322'11,"0"0"-144"-10,0 0-28-1,0 0-48 0,0 0-3 0,0 0-46 0,244 64 8 0,-142-46 4 0,21-1 3 0,19 14-6 0,-7 2 4 0,-14 0-23 0,-17-8-17 17,-31-2 0-15,-23-4-12 3,-21-13-5 8,-19-6-6-12,-10 0-3 12,0 0 0-13,-17 0 0 17,-75 0-4-17,-45 0 3 14,-35-33 2-12,-6-7-2 13,20 7 1-15,28 7-1 19,33-4-3-19,30 20 3 0,30 2 1 17,23 8 0-17,14 0 2 15,0 0 0-15,51 0 0 16,45 0 0-16,28 0 1 13,11 10-3-13,0 21 0 14,-14-6 0-14,-22-7 0 15,-32-3 0-15,-35-7 0 17,-17-8 0-15,-15 0 0 4,0 0 0-1,0 7 0 11,-36-7 0-16,-42 0 0 18,-33 0 0-18,5 0 0 5,21 0 0 3,24 0 0 8,26 0 0-16,17 0 0 20,14 0 0-19,4 0 0-1,0 0 0 16,38 0 0-16,28-7 0 12,21 7 0-11,7 0 0 15,9 0-68-16,-4 15-152 13,-67-15-138-13,-3 0-183 18</inkml:trace>
    </iact:actionData>
  </iact:action>
  <iact:action type="add" startTime="20111">
    <iact:property name="dataType"/>
    <iact:actionData xml:id="d4">
      <inkml:trace xmlns:inkml="http://www.w3.org/2003/InkML" xml:id="stk4" contextRef="#ctx0" brushRef="#br0">22840 15179 690 0,'0'0'159'6,"0"0"-48"-6,0 0-18 0,0 0-63 0,0 0 15 1,0 0 0-1,-210 63-12 0,147-30-4 1,2 0-10-1,8 11 7 6,-2 4-15 12,11 7 5-16,3-7 8-1,9 4 1 10,9-4-2 9,10-5 11-19,13 13-1 0,0 10 6 12,0 0-4-13,17 8-5 15,27-1-12-15,7 1 17 15,2 8-16-15,4-1 6 15,2-8-3-14,-2 4-5 12,-6-11-8-13,-7-11-2 23,-8-7 3-22,-2-15-1-1,-10-10 2 9,3-2-2-4,-4 1-1 4,-8-13 0 12,-5-3-3-21,-3-3-3 0,-7-3 0 15,0 0-2-14,0 0-2 9,0 0-2 9,0 0 1-19,0 0-5 0,0 0-2 16,0 0-3-16,-29-18 5 13,-19-6 6-11,-6-7-1 13,-6 5 2-15,-8 2-3 16,8-3-5-15,0 9-1 13,9 6-5-14,7 9 0 13,8 3 15-13,14 0-1 16,13 0 2-14,6 0 1 11,3 0 2-12,0 0 8 20,0 0 31-21,41 11 7 0,13 14-43 18,6 5 29-18,1-12 4 7,1-3 16 1,-9-4-36-3,-9-7 10 4,-6-4-13 4,-16 0-4-12,3 0-4 12,-6 0-5-13,0-21-4 14,13-28-3-14,-10 5 3 19,-4 5-3-18,-7 5-1 4,-11 11-35 1,0 13-27 9,0 5-67-15,0 5-30 23,0 0-101-23,7 0-447 0</inkml:trace>
    </iact:actionData>
  </iact:action>
  <iact:action type="add" startTime="21119">
    <iact:property name="dataType"/>
    <iact:actionData xml:id="d5">
      <inkml:trace xmlns:inkml="http://www.w3.org/2003/InkML" xml:id="stk5" contextRef="#ctx0" brushRef="#br0">22799 18193 423 0,'0'0'258'6,"0"0"-73"-6,0 0-11 0,0 0-64 0,0 0-21 0,0 0 12 0,0 0 27 0,58-8-12 0,-24 8-29 0,21 0 5 0,15 0-10 0,15 16-15 0,19-6-16 0,9-3-21 12,5-7-10-11,-4 0-20 4,-8 0 0 12,-11 0 1-17,-16 0-1 14,-24 0-1-12,-25 0 1 3,-16 0 1 4,-11 0 3 6,-3 0-4-15,0 0-3 16,-7 0-15-16,-59 0 5 20,-36 0 10-20,-35-7 1 0,-8-19 4 15,3-14-1-15,6 7 1 19,10 0-1-19,33 14-1 11,32 5-3-11,29 6 2 15,23 8 0-15,9 0 1 14,0 0 4-14,12 0 23 17,65 0 9-17,35 0-36 15,37 8 0-15,-6 17 0 16,-10-2 0-16,-34-5 0 18,-32-3 0-14,-40-7 0-2,-15-6 0 5,-12 3 0 5,0-2 0-11,-19 12 0 4,-52-5-5 6,-30 5 5 11,-8-7 1-22,13-8 3 0,14 0-4 15,28 8 0-15,16-8 0 15,21 0 0-15,17 0 0 14,0 0 0-12,0 0 0 11,0 0 0-13,39 0 0 15,21 7 0-15,5 3 0 15,1-2-17-15,-6 0-58 17,-19-8-75-17,-12 0-40 13,-29 0-140-13,0 0-512 16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9-05T04:18:03.117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5" units="cm"/>
      <inkml:brushProperty name="height" value="0.055" units="cm"/>
    </inkml:brush>
  </inkml:definitions>
  <iact:action type="add" startTime="10487">
    <iact:property name="dataType"/>
    <iact:actionData xml:id="d0">
      <inkml:trace xmlns:inkml="http://www.w3.org/2003/InkML" xml:id="stk0" contextRef="#ctx0" brushRef="#br0">12239 5488 519 0,'0'0'152'0,"0"0"-72"4,0 0 6 12,0 0 7-16,0 0-23 20,0 0 2-20,0 0-18 0,-195-88 6 16,136 88-7-16,-15 11-1 16,-6 31-7-16,-9 15-10 14,-6 9-2-14,3 11 6 18,6 12-6-18,10-1-3 12,7 11 0-11,20 1-10 14,5 3 2-15,15-4 0 15,10-3-5-15,19-1 0 16,0-2 5-16,3-1 2 14,60 3-2-14,23-1 1 16,25-1-6-16,17-4 0 14,0-11-4-14,5-12 1 21,-9-18-1-20,6-22-11-1,-2-26-2 10,0 0 1 9,-2-20 0-18,-12-31 0-1,-18-12-1 15,-18 5 0-15,-9 3 1 15,-11 1-1-15,-14 2 1 16,-3-8 0-16,-12-14-1 15,-10-10 0-14,-12-22-1 12,-7-9 1-13,0-10-1 16,0 5 0-16,-14 1 1 14,-20 8-1-14,-2 12 1 16,-12 16-2-16,0 8 1 15,-11 17 1-15,-11 2 0 21,-2 8 0-21,-6 11 1 0,-4 4 0 17,-2 15-1-17,-1 7 1 13,-4 7 1-13,9 4-2 16,0 0 2-16,-2 0-1 14,8 7 1-14,-2 26-1 17,6 6 2-17,0 0 1 14,-2 9 1-14,7-1-2 16,7 1 2-16,2-3-3 13,15-11 3-12,5-9-4 15,14-7 0-16,0 5-1 22,3 2 0-22,2 8 1 0,5 18 3 14,5 12 10-14,4 12 9 16,3 6 2-16,0-1-10 13,0 1 8-13,13 4-13 16,13-9 3-16,5-3-8 14,8-6 0-14,14-8 5 16,5 3-3-16,12 4-1 16,10 0-6-16,5-3 3 14,7-11-1-14,4-8-3 17,0-15 3-17,-4-6-3 13,0-15 2-12,0-6-2 15,-5-2 2-16,0 0 0 13,0-7-1-13,-3-34 1 17,-2-12-1-17,-9-14 0 22,-15-4 0-22,-7-2-1 0,-17-4 1 10,-6-4 0 10,-8 3 0-20,-11 4-1 0,-3 6 1 13,-6-3-1-13,0-5 1 17,0-10-2-17,-18-2 1 13,-17 0-1-13,0 3 0 16,-5 5-2-16,-2 1 4 14,-9 6-8-14,-1 12 5 14,-6 1 1-14,-5 15 1 17,-3 12 2-17,-8 11-2 21,-11 11 3-21,-2 8-3 0,2 3 2 11,-1 0-1 8,10 0 1-19,6 0 2 0,3 0-3 11,-3 0 1 9,5 0 0-20,-1 3-1 0,-1 23 2 15,4 7-2-15,0 12 0 15,1 3 1-15,-1 6 2 16,10 10 0-16,4-2-1 16,6 10 1-16,13 3-2 13,-3 5 2-13,2 5 0 17,9 7 0-17,9 0 3 13,6 7 4-13,2-2 0 16,5-14-2-16,0-5-8 23,0-8 0-23,5-4 0 0,27 0 0 7,13 0 0 15,13-3 0-22,27-4 0 0,14-7 0 14,31-8 0-13,8-11 0 15,14-15 0-16,6-18 0 14,-2 0 0-13,-3-3 0 14,-21-37 0-14,-22-6 0 12,-23-5 0-13,-15 7 0 16,-16 1 0-16,-10-1 0 14,-13-1 0-14,-8 6 0 16,-9-9 0-16,-9-12 0 13,-7-14 0-13,0-11-87 17,-11 1-88-17,-12 59-106 22,5 17-149-22</inkml:trace>
    </iact:actionData>
  </iact:action>
  <iact:action type="add" startTime="21541">
    <iact:property name="dataType"/>
    <iact:actionData xml:id="d1">
      <inkml:trace xmlns:inkml="http://www.w3.org/2003/InkML" xml:id="stk1" contextRef="#ctx0" brushRef="#br0">12092 15669 264 0,'0'0'107'0,"0"0"-37"12,0 0 23-12,0 0-30 22,0 0 1-22,0 0 19 0,0 0-22 10,0 0 0 11,0 0 3-21,0 0-10 0,4 0-6 13,-4 0-13-13,0 0-12 17,-7 0-4-17,-31 0-5 14,-3 0 2-14,2 0-8 17,-9 0-4-17,4 0 0 13,-4 22-1-13,0 7 0 18,-4 8 5-18,4 16 1 13,-5-5 6-13,7 9-2 17,0 2 10-17,8 11 3 14,1 0-7-14,8-4 1 15,5 5-4-14,7-5-4 15,6 1 1-16,11-2-4 21,0 1 1-21,0 4 1 0,35-1 11 9,11 3-7 12,5-4 14-21,0-4-6 0,7 2-13 14,-2-18 5-14,7-8-7 16,9-13-2-16,10-13 2 14,19-11 13-14,1-3-19 16,4 0-1-16,-5-11-2 13,-14-19 2-13,-9 4 0 22,-17 1 1-22,-13 0 3 0,-7-6-2 8,-12-2-2 15,2-7-1-23,-9-3 0 0,-5-21 0 15,-1-10 0-15,-6-1 0 15,-2-30 0-15,-4-1-2 16,-4-4 2-16,0 4 0 16,0 9 2-16,0 20-1 13,-22 14 2-13,-16 6-2 17,-1 9 1-17,-6 3 0 14,-2 7 4-14,-5 2-3 14,-2-1-3-14,1 4 2 16,-5 8-1-16,-5 2 0 22,-7 13 1-22,0 10 3 0,0 0 5 10,0 0 0 10,3 0 0-20,6 0-5 0,1 0 2 13,9 2-1-13,3 10-2 18,4-1 2-18,-2 4-3 12,8-12 4-12,-3 12 2 17,-3 0 1-17,6 0 4 14,3 3-1-14,0 0-3 17,3 8 2-17,-5 7 0 13,1 13 4-13,3 11 0 16,4-1 1-16,14 2-1 17,3 17-6-17,3-9-2 13,3 7-2-13,-1 1 7 16,7-1-4-16,0 1 0 14,0-1 4-14,3-7 3 16,28 0-3-16,8-9 0 21,21 0-7-21,1-13 3 0,8 1-5 14,7-1 2-14,-4-11-5 16,6 8 3-16,-8-16-4 14,-6 5 1-14,-3-4 1 18,0-11-2-18,-4-5 1 13,-1-1 0-13,-5-9-2 15,0 0 2-15,-3 0-2 17,7 0 1-17,-4 0 0 14,2-16 0-14,5-10 0 16,-12-7-1-16,0 0 0 14,-5 0-1-13,-12-7 2 14,0-1-1-15,-3-3 1 23,-1-3-2-23,-3-13 1 0,-6 6-2 11,-1-12 2-11,-1-6-1 18,-2-4 2-18,-5-5-2 13,-4 15 2-13,0 0-1 17,-3 25 0-17,0 7 1 15,0-3-2-15,0 2-1 14,0-3-9-14,-18 1 6 18,-8-2 1-18,-3 6 3 11,-3 0 2-11,-3 0-1 17,0 6 2-17,-3 6 0 17,-6-10-1-17,-4 20-1 15,0-11 1-15,-1 11 3 21,-1 3-2-21,-6-2-1 0,-2 5 2 14,2 3-1-14,3 2 0 17,0 0 1-17,5 0-1 14,0 0 3-14,0 0 2 14,-8 14 2-14,13 8-1 16,-6 0-2-16,10 4 0 14,3-4-1-14,-5 11-1 17,0-6-1-17,9 5 2 14,-1 17 3-14,-1 1 7 14,8 14-1-14,3 2 3 15,5 7-1-15,5 1-3 15,4-1-3-15,6 1-6 23,3-1 3-23,0-7-4 0,0 0-1 12,0-3 2-12,12 3 0 17,17-4 6-17,8 2-9 16,-1-14 0-15,9-5 0 12,6 7 0-13,-5-18 0 17,12-1 0-17,0-9 0 13,2-16 0-13,-2-8-7 16,-4 0-22-16,-6 0-59 14,-7-26-69-14,-21 4-70 15,-20 14-167-15</inkml:trace>
    </iact:actionData>
  </iact:action>
  <iact:action type="remove" startTime="24356">
    <iact:property name="style" value="instant"/>
    <iact:actionData xml:id="d2" ref="#d1"/>
  </iact:action>
  <iact:action type="add" startTime="24358">
    <iact:property name="dataType" value="strokeEraser"/>
    <iact:actionData xml:id="d3">
      <inkml:trace xmlns:inkml="http://www.w3.org/2003/InkML" xml:id="stk2" contextRef="#ctx0" brushRef="#br1">23080 28905 344 0,'0'0'145'3,"0"0"-114"-3,0 0-12 1,0 0-16 5,0 0 0 4,0 0-3-4,0 0-1 0,-31-48-1 3,31 48 2-4,0 0 3 6,-4 0 2-6,4 0-5 3,0 0-6 1,0 0-53-2,0 0-181-1</inkml:trace>
    </iact:actionData>
  </iact:action>
  <iact:action type="add" startTime="26794">
    <iact:property name="dataType"/>
    <iact:actionData xml:id="d4">
      <inkml:trace xmlns:inkml="http://www.w3.org/2003/InkML" xml:id="stk3" contextRef="#ctx0" brushRef="#br0">12128 15621 309 0,'0'0'220'0,"0"0"-128"0,0 0 6 2,0 0-21 6,0 0-10 15,0 0-16-23,0 0-11 0,-220 48-3 14,169-40 2-14,-9-1-9 15,-6 11-1-15,-8-3-7 17,-6 14-5-17,-5 11-2 13,3 5-7-13,2 15 1 15,11-3 3-15,3 9 8 15,6 16-3-15,12-1 2 14,7 3 23-14,5 12-25 14,18-8 2-14,7 4-4 19,11-11 1-19,0 12 1 22,11-12-1-22,36 2 14 0,10-2 7 7,4 2-14 8,13-18 10-14,4 8 4 20,6-25-25-21,11-4 3 0,4-11-10 15,9-21-5-15,3-9 3 15,6-3 4-15,-6 0-6 14,4-15-1-14,-3-20 0 16,-9-13 2-16,-8-12-2 13,-8-6 3-12,-8 3-2 15,-9-3-1-16,-14-7 0 14,-13-1 1-14,-6-11-1 16,-16 4 0-16,-4-6 0 24,-7 1 1-24,-10-2-1 0,0-4 0 5,0-3 0 20,0 6 0-25,-22 13-1 0,-14 1 1 12,-9 9-1-12,-11 7 0 16,-2 4-1-16,-5-1 0 16,2 8 3-16,-6 15-2 13,1 5 0-13,-6 6 1 17,4 6 1-17,-2 6 3 13,0 5-4-12,3 5 0 14,-3 0 2-15,5 0-2 14,-1 20 2-14,-1 16 1 22,4 12-1-21,5-7 2 0,7 2 0 6,3 2-1 10,4-5 3-17,13-3 1 15,11-7 4-15,4-5 0 21,3 2-7-21,-3-3-2 0,-11 14-1 9,10 5 1 12,-9 13 2-21,-4 13 5 0,4 5 4 16,0-3-3-16,4 2 7 15,15-4-7-15,1-6 0 14,2 3 0-14,4-7-3 16,0-4-2-16,7 12 4 14,25-1 2-14,13 8 2 23,-4-1 2-23,-2 2 1 0,4-14 3 7,6 1-6 16,1-5-3-22,-1-18 9-1,11 9-17 6,-1-15 3 16,-1-6-3-22,6 6 0 0,-3-16 1 12,9 14 2-12,-3-14-4 18,6-1 1-18,5-9-1 13,-4-7 0-13,1 0-1 16,0-15 0-16,-5-37-1 14,-2-2 1-14,0-12-2 16,-1-15 2-16,-9-4-1 17,-7 5 1-17,-10-2 0 13,-9 8 0-13,-9 8-2 17,-8-5 2-17,-8 3-2 21,-4-7 2-21,-3 5-4 0,0 8 3 15,0-1-4-15,0 5-1 16,0-6 3-16,-7 6 1 14,-11 0 1-14,1-2-1 17,-11 12 2-17,-4 9-3 14,-4-3 0-14,-13 3-5 15,-3-10 6-15,-2 8 2 16,-6 5 0-16,5 3 0 13,-3 12 2-13,-1-6-2 19,-3 12 0-18,3-3-1 11,-8 11 3-11,0-16 0 14,3 13-2-15,1 2 0 13,1-3 1-13,13 7-1 16,-3 1 1-16,1 3 0 22,-3 0 0-22,-3 0-1 0,-4 0 0 14,-2 10 1-14,0 20 0 17,1 7 0-16,2 0 2 11,2 3-2-12,-1 13 0 14,2 1 1-14,5 8-1 20,4 12 3-20,-2 3 3 9,3 0 2-9,11 5-3 17,-7-9-3-17,12-7 0 14,9-3 1-14,3 3 0 16,16 0 4-16,3-6 4 25,0 5-2-25,19 1 2 0,25 0-2 7,14 5 7 16,9-5-6-23,3 0-5 0,10-10-1 14,5-4 4-14,7-13-7 15,4-6 7-14,-4-10-9 13,-10 2-4-14,1-14 4 13,-9 5 0-13,-1-10 0 17,1 3-1-17,-8-9 1 13,11 0 0-13,-5 0 0 16,3-5 0-16,3-32 1 15,-13-2-2-15,2-18-1 15,-4 0 1-15,-9-18 1 25,3 3 0-25,-10-11 0 0,-4 2 1 6,-2-2-2 15,-7-6 0-21,-8-2 0 0,-4 1 1 14,-12 0-2-14,-3-3 2 11,-4 5-2 10,-3-1 1-21,0 4-2 0,0 8 0 14,0 10 2-14,-3 6 1 17,-19 8-3-17,-7 11-1 14,-12 0 1-14,-14 9 1 15,-15-11-2-15,-13 4 0 15,-13 7 4-15,-8 3 0 16,-2 7 3-16,5 6-2 13,18 1 0-13,6 6-1 17,17-1 1-17,13 7-1 21,6 0 0-21,18 4-1 0,13 0 0 15,7 0-2-15,3 0-20 15,0 22-55-14,7 41-56 15,11-22-186-16,1-8-260 13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9-05T04:18:03.117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5" units="cm"/>
      <inkml:brushProperty name="height" value="0.055" units="cm"/>
    </inkml:brush>
  </inkml:definitions>
  <iact:action type="add" startTime="13884">
    <iact:property name="dataType"/>
    <iact:actionData xml:id="d0">
      <inkml:trace xmlns:inkml="http://www.w3.org/2003/InkML" xml:id="stk0" contextRef="#ctx0" brushRef="#br0">3653 14466 339 0,'0'0'173'3,"0"0"-41"9,0 0-5-12,0 0-11 13,0 0-12-13,0 0 12 17,0 0-1-17,0 0-26 22,0 0 12-22,118-26-16 0,-118 26-24 14,-26 0 1-14,-17 0-17 16,-27 8-19-16,-18 14-13 13,-8-4 5-13,1 0-12 16,6-7 1-16,12 0-6 15,17-3 1-15,16-5-2 16,18 6 0-16,13-9 0 14,6 0 0-14,5 0 1 16,2 0-1-16,0 0 0 14,0 0 0-14,45 0-4 16,36 0 3-16,29 0-2 21,-3 0-3-21,-4 0 6 0,-22 0 0 17,-26 15 0-17,-14-2 3 14,-19-2 1-14,-15-8 1 16,-7 3 6-16,0 18 8 14,-26 6-12-14,-44 15-6 16,-25 5-1-16,3-9-1 14,6-8 1-14,25-10 0 16,18-9 1-16,23-7 1 14,16-3-1-14,4-4-1 16,0 0 0-16,11 0 2 14,36 0-1-14,11-4-1 16,6 0 0-16,-15 4 0 22,-16 0 0-22,-18 0 0 0,-12 0 0 8,-3 0-1 14,0 0-43-22,0 0-64 0,0 0-83 14,0 0-112-14,0 0-561 16</inkml:trace>
    </iact:actionData>
  </iact:action>
  <iact:action type="add" startTime="15139">
    <iact:property name="dataType"/>
    <iact:actionData xml:id="d1">
      <inkml:trace xmlns:inkml="http://www.w3.org/2003/InkML" xml:id="stk1" contextRef="#ctx0" brushRef="#br0">4960 14384 412 0,'0'0'389'1,"0"0"-200"-1,0 0-63 11,0 0-14-11,0 0-43 16,227 23-26-16,-157-20 46 14,12 2-54-14,-6-5-3 15,10 0 12-15,-1 0-9 16,-6 0-13-16,-16 0 2 14,-27 0-12-14,-13 0 1 15,-17 0 4-15,-6 0 5 22,0 0-19-22,0 0-3 0,0 0-5 16,-21 19-7-16,-45 9-10 14,-27 5 22-13,-6-4 4 16,0 1-3-17,14-12-1 13,17-3-2-13,20-4 1 15,21-7 1-15,13-4 0 14,14 0 0-14,0 0 0 16,0 0 2-16,0 0 1 14,2 8-3-14,37 5-1 16,-3 10 1-16,-5-5 3 14,1 4-3-14,-6-4 2 16,-8-6-3-16,-4 0 1 22,-10-12 0-22,1 0 1 0,-5 6 0 14,0-6-1-14,0 4-7 16,0 7 1-16,0 7-20 14,0-7 18-14,-14 1 7 16,5-2 0-16,1-10 1 14,8 0 0-14,0 0 0 16,0 0 2-16,0 0 0 14,0 9 0-14,8 1 4 16,25 13 9-16,4-6 6 14,-8-1-17-13,-6-6 9 14,-17-3-4-15,-4 1 0 22,-2-8-9-22,0 8-3 0,0-1-24 8,-12 1-45 14,-29 10-94-22,16-8-97 0,2-3-331 17</inkml:trace>
    </iact:actionData>
  </iact:action>
  <iact:action type="add" startTime="29216">
    <iact:property name="dataType"/>
    <iact:actionData xml:id="d2">
      <inkml:trace xmlns:inkml="http://www.w3.org/2003/InkML" xml:id="stk2" contextRef="#ctx0" brushRef="#br0">25546 15209 70 0,'0'0'61'0,"0"0"-6"13,0 0 29-13,0 0 23 14,0 0-29-14,0 0-3 16,0 0 2-16,0 0 4 14,0 0-8-14,0 0-1 16,12-6 1-16,-12 6 11 14,0 0 7-14,0-9-9 16,0 9-4-16,0 0-19 21,0 0-15-21,0-7-8 0,0-1-5 17,0-1-10-17,-25-6-9 14,-16-1 21-14,-9 8-22 16,-2 5 2-16,-8 3-2 14,-7 0 0-14,2 0-6 17,2 22 0-17,4 15-1 13,7 3 0-13,5 11 0 16,11 12 2-16,2 3 9 13,11 9 3-13,10-2 1 16,9 8-6-16,4-7-4 23,0-1 2-23,36 2-4 0,24-9-3 7,15-9-2 17,24 0 1-24,17-22-3 0,2-12 0 12,-1-15 0-12,-11-8 2 16,-10 0-1-16,-14-16 0 14,-7-32 0-14,-7-18 0 16,-17-26-1-16,-13-13-1 15,-25-10 1-15,-13 0-1 16,0 1 1-16,-6 12 0 14,-46 13-1-14,-11 17 0 17,-10 15-2-17,3 33-1 13,3 8-2-13,8 16-57 16,13 7-101-16,34 23-56 22,5 3-389-22</inkml:trace>
    </iact:actionData>
  </iact:action>
  <iact:action type="remove" startTime="32169">
    <iact:property name="style" value="instant"/>
    <iact:actionData xml:id="d3" ref="#d2"/>
  </iact:action>
  <iact:action type="add" startTime="32119">
    <iact:property name="dataType" value="strokeEraser"/>
    <iact:actionData xml:id="d4">
      <inkml:trace xmlns:inkml="http://www.w3.org/2003/InkML" xml:id="stk3" contextRef="#ctx0" brushRef="#br1">36018 27625 687 0,'0'0'227'1,"0"0"-133"2,0 0 11 5,0 0-54 0,0 0-51-2,0 0-1 2,0 0-55 0,-17 128-106 3,12-114-306-8</inkml:trace>
    </iact:actionData>
  </iact:action>
  <iact:action type="add" startTime="32313">
    <iact:property name="dataType" value="strokeEraser"/>
    <iact:actionData xml:id="d5">
      <inkml:trace xmlns:inkml="http://www.w3.org/2003/InkML" xml:id="stk4" contextRef="#ctx0" brushRef="#br1">35935 27937 643 0,'0'0'130'6,"0"0"-41"0,0 0-21 2,0 0-57 0,0 0-11 0,0 0-6 0,7-15-53-2,-7 15-70 2,0 0-161 0</inkml:trace>
    </iact:actionData>
  </iact:action>
  <iact:action type="add" startTime="34571">
    <iact:property name="dataType"/>
    <iact:actionData xml:id="d6">
      <inkml:trace xmlns:inkml="http://www.w3.org/2003/InkML" xml:id="stk5" contextRef="#ctx0" brushRef="#br0">25584 15253 347 0,'0'0'134'0,"0"0"-39"20,0 0-8-20,0 0-6 0,0 0-36 14,0 0-14-14,0 0-2 16,-155-36-3-16,100 36 1 14,-8 0 4-14,-7 0-12 17,-3 7 2-17,3 11-3 16,5 9-6-16,2 2 15 14,8 4 4-14,2 10 5 14,11 5-14-14,4 8 16 16,9-2-2-16,7 2-7 14,7 0-12-14,11 2 8 15,4-3-1-15,0 4-7 23,0 0-3-23,27-4 13 0,19-7-17 7,6-3 11 15,11-13-10-22,0-2 13 0,-2-5-22 17,2-17 2-17,-8-1 2 13,1-7-5-13,-8 0 0 16,0-7 1-16,-5-38-3 14,-2 1 1-14,0-19 0 17,-11 5-1-17,3-1 0 14,-8 8 1-14,-4-1-1 16,-6-3 1-16,-3 0 0 14,-12-1-3-14,0 8 0 15,0 8 3-15,0 7-4 15,0 7-1-15,-3 0 0 15,-21 4-3-15,-2 1 4 22,-6-2-12-22,3 13-4 0,-9 5-29 14,-1 5-72-14,24 0-124 16,-4 0-471-16</inkml:trace>
    </iact:actionData>
  </iact:action>
  <iact:action type="remove" startTime="36994">
    <iact:property name="style" value="instant"/>
    <iact:actionData xml:id="d7" ref="#d6"/>
  </iact:action>
  <iact:action type="add" startTime="36996">
    <iact:property name="dataType" value="strokeEraser"/>
    <iact:actionData xml:id="d8">
      <inkml:trace xmlns:inkml="http://www.w3.org/2003/InkML" xml:id="stk6" contextRef="#ctx0" brushRef="#br1">35913 27904 725 0,'0'0'130'3,"0"0"-35"0,0 0-44 6,0 0-42-4,0 0-9 3,0 0-56-1,0 0-49-1,0 27-108 2,0-27-358 0</inkml:trace>
    </iact:actionData>
  </iact:action>
  <iact:action type="add" startTime="37126">
    <iact:property name="dataType" value="strokeEraser"/>
    <iact:actionData xml:id="d9">
      <inkml:trace xmlns:inkml="http://www.w3.org/2003/InkML" xml:id="stk7" contextRef="#ctx0" brushRef="#br1">35913 27904 656 0,'95'60'240'7,"-95"-54"-123"0,0-6-3-1,0 3-62 2,0 5-45 0,0-1-7 0,0 2-35 0,-12-3-86-2,-1-6-198 2</inkml:trace>
    </iact:actionData>
  </iact:action>
  <iact:action type="add" startTime="38973">
    <iact:property name="dataType"/>
    <iact:actionData xml:id="d10">
      <inkml:trace xmlns:inkml="http://www.w3.org/2003/InkML" xml:id="stk8" contextRef="#ctx0" brushRef="#br0">25533 15350 329 0,'0'0'202'1,"0"0"-142"18,0 0 40-19,0 0-24 0,0 0-16 13,-67-52-10-13,26 44-14 17,-3 4 10-17,0 2-18 21,1 2 1-21,2 0-3 0,0 0 4 16,0 0-12-15,-2 0 6 12,2 14-5-13,4 11-6 16,5 11-1-16,3 2-3 14,6 6 6-13,-2 4 6 14,8 0 0-15,3 3 13 15,4 0 1-15,10 12-6 16,0-4-4-16,0-1-11 14,0-5-2-14,24-1 9 15,22-19 9-15,5 0 0 15,15-16 4-15,8-1-19 16,6-16-4-16,5 0-4 14,-8 0-2-14,-3 0-2 15,-11 0 4-14,-12 0 0 20,0-16 8-21,-10-1-4 0,0-10-8 9,-5-12-3 13,-6-13-3-22,-1-4 0 0,-8-10-1 10,-1 3 2 9,-4 5 0-19,-3 6 4 0,-9 15-1 16,-1 4-1-16,-3 8-4 14,0-2 0-14,0 3-5 16,-25-10 3-16,-6 4 6 15,-1 4 3-15,-1 4-1 14,11 5 3-14,-4 1-5 16,1 5 1-16,-1 5 0 21,-8-3-1-21,2 6-1 1,-1-1 0 7,8 4 0 8,1 0-2-16,17 0 1 21,-3 0-12-20,6 0-6-1,4 0-31 14,0-2-37-14,0 2-46 16,0 0-171-16,0 0-381 15</inkml:trace>
    </iact:actionData>
  </iact:action>
  <iact:action type="add" startTime="41687">
    <iact:property name="dataType"/>
    <iact:actionData xml:id="d11">
      <inkml:trace xmlns:inkml="http://www.w3.org/2003/InkML" xml:id="stk9" contextRef="#ctx0" brushRef="#br0">22204 17513 25 0,'0'0'262'0,"0"0"-142"13,0 0-20-13,0 0-21 14,0 0 2-14,0 0-17 16,0 0-1-16,0-174-13 15,-63 159 7-15,-16 15-21 16,-15 0 2-16,-20 0-17 13,-14 9-9-13,-8 30-5 17,-4 13-2-17,0 14 1 14,7 15-2-14,8 15 13 16,19 14 2-16,18 20 12 14,21 9-4-14,24 0 7 16,31 1 21-16,12-2-19 22,26-6-5-22,59-12-9 0,47 6-7 8,33-12 21 14,26-23 3-22,29-28 9 0,12-36-21 15,-3-27-15-14,-31-42-2 13,-32-49-8-14,-45-46 0 14,-36-14-2-14,-30-35-5 16,-30-28 2-16,-20 1-4 13,-5-9 2-13,-22 27-12 17,-34 40-18-17,-14 57-18 15,-14 38 0-15,-8 54-57 14,48 6-122-14,3 39-392 16</inkml:trace>
    </iact:actionData>
  </iact:action>
  <iact:action type="remove" startTime="44951">
    <iact:property name="style" value="instant"/>
    <iact:actionData xml:id="d12" ref="#d11"/>
  </iact:action>
  <iact:action type="add" startTime="44953">
    <iact:property name="dataType" value="strokeEraser"/>
    <iact:actionData xml:id="d13">
      <inkml:trace xmlns:inkml="http://www.w3.org/2003/InkML" xml:id="stk10" contextRef="#ctx0" brushRef="#br1">31722 30200 476 0,'0'0'205'2,"0"0"-96"3,0 0 1 3,0 0-64-2,0 0-39 2,0 0-7 2,0 0-28-4,-60 99-102 0,60-91-179 2</inkml:trace>
    </iact:actionData>
  </iact:action>
  <iact:action type="add" startTime="46482">
    <iact:property name="dataType"/>
    <iact:actionData xml:id="d14">
      <inkml:trace xmlns:inkml="http://www.w3.org/2003/InkML" xml:id="stk11" contextRef="#ctx0" brushRef="#br0">21777 17243 351 0,'0'0'98'0,"0"0"27"15,-213 0-30-15,100 33-3 14,-10 8-14-14,-13 8-24 14,-2 9-23-14,22 12-18 18,12 22 24-18,23 7-18 14,23 15 17-14,17 9-4 13,23 1-11-13,18-2-5 16,12 2 2-16,61 5 13 17,40 3-4-17,32-18-10 22,22-6-9-22,34-42-2 0,1-41 1 13,11-25-7-13,-7-41-2 8,-21-58-1 15,-35-41 2-23,-39-22 1 0,-46-28-2 14,-28-13-1-14,-30-3 2 16,-7 8 1-16,0 20-6 14,-56 35-12-14,-13 32-3 16,-11 38 2-16,-15 38-22 14,-13 20 9-14,-6 15-31 15,66 0-32-15,7 32-174 15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9-05T04:21:10.656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5" units="cm"/>
      <inkml:brushProperty name="height" value="0.055" units="cm"/>
    </inkml:brush>
  </inkml:definitions>
  <iact:action type="add" startTime="11898">
    <iact:property name="dataType"/>
    <iact:actionData xml:id="d0">
      <inkml:trace xmlns:inkml="http://www.w3.org/2003/InkML" xml:id="stk0" contextRef="#ctx0" brushRef="#br0">12882 4251 73 0,'0'0'116'1,"0"0"-14"-1,0 0-18 20,0 0-16-20,0 0-17 0,0 0-1 20,0 0-5-20,0 0 1 8,0 0 1 12,0 0 6-20,16 20-7 0,-16-20 16 20,0 0 8-20,0 0 8 0,0 0-5 10,0 0-10 9,0 0 2-19,0 0-8 1,0 0-8 8,0 0-11 10,-16 0-2-19,-14 0 10 0,1 0-9 11,-4 0-15 6,-3 0 13-16,-1 0-12 18,-6-5 1-19,0 2-9 0,4-1-3 10,0-4 17 9,12 8-18-19,-6 0 4 0,-1 0-3 20,0 0-2-20,-2 0 14 11,4 0-10-11,-1 0-1 20,-4 0-5-20,8 0-1 0,-9 0-3 11,9 0 2 8,0 0-5-19,-2 0 2 1,2 0-1 8,0 0 0 14,4 0 2-23,-2 0 1 0,3 0 5 10,-2 0-4 9,4 0-1-19,1 0-2 0,1 0-1 10,1 0-2 10,-6 0 0-20,2 0 1 0,-4 0-1 12,3 0 1 6,2 0-1-17,-4 0 1-1,4 0-1 19,0 0 0-19,3 0 1 0,-3 0-1 10,5 0 1 9,-2 0-1-19,-3 0 0 1,3 0 0 10,-6 8 0 9,6-1 0-20,0 4 0 0,4-11 0 12,8 0-2 5,0 4 1-17,7-4 1 11,-3 5-1-11,3-1 1 19,-4-4-1-19,4 0 2 0,-3 2-2 18,0 5 1-18,3 8 0 20,-9-4 0-20,6 4 3 0,-1-3-2 9,1-6 0 10,-7 9 0-19,10 3-1 10,-2 5 0-10,2 6 0 19,0 8 1-19,0-4 0 11,0 5 1-11,0-3-1 18,0 3 0-18,0 5 0 20,0 2-1-20,0 2 3 0,0 5 1 11,0 3 0 10,0 0-3-21,0 8 0 0,8-3 1 10,-1 6 1-8,0-1 3 20,2-1 1-22,-3-3 2 0,1-9-8 11,0-8 4 8,0-2 2-19,1-9-2 0,-4-9 0 10,-1 2-2 9,-3 1-2-19,0-6 1 0,0 4-1 11,0-10 0 7,0 4-1-18,0-8 0 2,0-8-1 9,0 2 2 8,0-2 0-19,0-3 1 0,0 0-3 18,0 0 1-18,0 0-1 9,0 0 1 9,0 0 2-17,0 0 1-1,0 0-2 19,5 0 1-19,-5 0-2 10,4 0 1-9,-1 0 0 17,-3 0 0-18,0 0-1 18,0 0 0-18,7 0 3 10,2 0-3-10,4 3 12 18,6 5-11-18,-4-3 1 18,6-3-1-18,1 2-1 0,0 4 0 10,-3-5 0 11,0 0 1-21,-1-3-1 0,8 4-1 10,3-4 1 9,9 5 0-18,-6-1 1-1,6-2-1 11,1 2 0 7,5-4 0-18,11 4 0 0,8-4 1 18,7 0-1-18,7 0 1 12,-4 0 1-12,2 0-2 18,-10 0 1-18,1 0 1 12,-6 0 0 7,-9-4 1-19,1-2 0 0,-8-3 2 19,0 5 4-19,-8 1-4 0,-3 0-1 10,-4 3 3 10,-2-4-5-20,-8 4-1 0,-1 0 3 11,-7 0-2 8,-5 0 1-19,-2 0 2 0,1 0 0 11,-5 0-3 7,0 0 1-17,0 0-2-1,0 0 0 21,0 0-1-21,0 0 0 0,0 0 0 18,0 0 1-18,0 0-1 11,0 0 0 0,0 0 0-11,0 0 0 18,0 0 0-18,0 0-1 12,0 0 1-12,0-8-1 21,2-7 0-20,10-10-1-1,3-12-2 10,0-2 2 11,-8-13 1-21,0-8 1 1,-4-6 0 9,-3-15 0 13,0-4-1-23,0 2 0 0,0 2 1 13,0 11 0-13,0 2 0 11,0 10 0-11,0 8-2 20,0 2 2-20,0 6-1 12,0 13 1-12,0-8 0 22,0 12-2-22,0-8 0 0,0 2 2 11,0 3-1 0,0-2 0-11,-3 7 0 20,0 8 0-19,-1 5 0 10,4 6-1-11,0 4 2 20,0 0-4-20,0 0 4 0,0 0-2 11,-3 0-1 7,3 0 3-18,0 0-3 21,-10-4 2-21,1-6-1 0,-3 2 2 13,-3 1 2-13,8-1-1 12,0 6-1-12,0-3 0 20,-5 1-3-20,-1 4 2 11,-10-4 0-11,-2 2 1 20,-4-7 0-20,-2 2 3 10,0-4-3-10,1 1 0 20,-1-4 2-18,5 1-2-2,-3 2 2 10,4 1-1 14,-13-2-1-24,2 1 1 0,-8 1-1 10,-4-2 0-10,1-3-1 12,-1 4 1 8,7 2 0-20,0 0 1 0,0 3-1 11,5 1-1 10,0 1-1-21,-1 4 2 1,1 0 0 10,-5 0 0-11,-3 0 0 16,-1 0 0-16,1 0 2 20,-1 9 0-20,-2 0-2 11,2-1 1-11,6-4-1 20,-2 4 0-20,4-2 1 0,6 7 0 11,7-4-1 11,5-1-1-22,2-1 1 0,-2 2 0 12,4 0 0-12,1 3-1 13,-1 0 2 9,-4-6 0-22,6-3-1 0,-3 5 0 10,9-1-2-10,-5 4 1 22,9-3 1-22,-7-3 0 9,5 4 0-8,5 0 0 12,-12 8-1-13,12 6 2 20,-2 10 1-20,-3 10-1 12,5 5 0-12,0 4 1 20,0 3-1-19,0 2-2-1,0-3 2 10,0 6 0 11,0-3-1-21,0 6 2 0,0-3-1 11,0 6 2 9,0-12-1-19,0 6 4 0,0-2-3 10,0 1 0-11,0 5-1 12,0-3 0 8,7-2-2-19,-2-11 2-1,-3-3-2 19,3-6 2-19,-5-6-2 0,5 5 2 13,-2-1 0-3,4-4 2-10,-4-8-3 21,-3-10 2-21,4-7-3 11,-4-8 1-11,2 0-1 19,-2 0 1-19,6 0 1 0,-6 0-2 11,0 0 0 9,7 0 0-18,3 2 3-2,9 6-1 10,10-1 6 10,9-4-6-20,6 2-2 0,7-5-1 12,7 0 0-12,5 0 1 20,1 0 0-19,0 0 1 9,0 0 0-10,-8 0 1 21,-5 0-1-21,-3 0 2 11,0 0-1-11,3 0 4 22,7 0-2-22,-7 0-3 0,-2 0 1 11,-6 0-1-8,-2 0 0 7,-7 0-1 12,-5 0 2-22,-7 0-2 1,-3 0 1 11,-2 0 0-12,2 0 1 12,-4 0-2 9,2 0 0-21,-3 0 0 0,7 0-1 10,-6 0 1-9,-5 0 0 18,6 0 2-18,-6 0-2 10,-3 0 0-11,5 0 0 22,-6 0 0-22,3 0 0 0,-2 0 0 11,0 0-1 10,4 0 1-21,0 0 0 0,7 0 0 13,-2 0 0-11,1-5 0 8,2 2 1 11,-4 0-1-21,-1-1 0 0,-6 1 1 12,-1-2-1-12,-4 5 0 12,-3 0 0 9,4 0 0-21,-4 0-1 1,0 0 1 12,0 0-2-13,0 0 2 14,0 0 0-14,8-7 0 13,-1-1-1-13,3-2 1 22,1 2-1-21,1-7-1 0,0-3 2 11,-6-7-2 0,0-16 1-12,0-7-1 20,-6-14 1-19,0-16-1 2,0-17-2 9,0-19 2-12,0-12-6 12,-6-9 5 2,0 3-4-14,0 6-4 21,-3 23 2-21,6 30-7 0,-4 35-9 12,0 28-37-11,7 10-49 17,0 15-65-18,0 21-142 15,0 12-774-15</inkml:trace>
    </iact:actionData>
  </iact:action>
  <iact:action type="add" startTime="15789">
    <iact:property name="dataType"/>
    <iact:actionData xml:id="d1">
      <inkml:trace xmlns:inkml="http://www.w3.org/2003/InkML" xml:id="stk1" contextRef="#ctx0" brushRef="#br0">12911 9164 760 0,'0'0'259'0,"0"0"-126"0,0 0-29 8,0 0-54 1,0 0-12 10,0 0 5-19,0 0 2 0,0 0-4 18,-95-38-6-18,52 32 2 12,-6 2 2-12,-6 1-5 19,-3-2 4-19,-7 3-9 12,4 2-13-12,1-5 1 18,7 5-7-18,-7 0 9 17,9 0-6-17,0 0 4 11,0 0 6-11,5 0 0 18,3 0-10-18,0 0-6 20,1 0-6-20,-3 0 1 0,4 0 4 9,6 7-5 9,-3 1 0-18,6 2-1 20,-1-2 5-20,3 4-4 0,1-5-1 10,6 0 0 9,-2 0 1-19,6 5-1 0,-3-5 1 11,1 4-2 7,-1-3 1-18,3-1 0 0,1 3 0 20,7-2-1-20,6 0 1 10,5-5-1-10,-3-3 1 20,-1 4 0-19,1 3-2-1,-2 1 2 10,3 6 1 9,-6 1-1-19,4 1-1 0,-3 1 0 11,1 2 1 8,0-1 0-19,3 4 2 0,0 4-3 19,-1 3 2-19,4 4-2 10,0 0 0 10,0 4 0-20,0 0 2 0,0 1-1 10,0 1 0 10,0 2 0-20,0 3 0 0,0 4 0 12,0-5 0-12,0 10 2 17,0-2-2-17,0 0 0 20,0 0 1-20,0-3 0 0,0 5 0 9,0 1-1 10,0 1 1-19,0-3 1 19,0-4 0-19,0 0 6 0,0-5-3 11,0-2-1 9,0-8-2-20,0-7-1 0,7-11 1 10,-7 1-1 9,0-7 2-19,3 3-2 1,-3 3 3 9,0-1-3 12,0 1 1-22,0 1-1 0,0-7-1 12,6 6 1-12,-6 0-1 20,0 0 0-20,0-1 0 0,0 1 0 11,0-3 0 9,0-8 0-20,0-4 1 0,0 0-1 11,0 0 0 11,0 0-1-22,0 0 1 0,3 0 0 10,-3 0 2 10,0 0 6-20,7 0-5 0,8 0-2 10,-5 3 2 10,13 0 3-20,-1 0-3 0,7-3-2 15,8 0-1-15,-4 0 0 16,4 0 0-16,-1 0 1 13,2 0 1-13,-3 0-2 21,3 6 2-21,0-4-2 0,-3-2 3 12,3 4-2 8,-2-4-1-20,5 0 0 0,6 0 1 13,5 0-1-13,2 0 6 11,-6 0-5 9,0 0 2-20,-7 0-2 0,0 0 3 12,-5 0-4-11,1 0 1 11,1 0 1 10,-3 0-1-22,6 0-1 0,0 0 1 13,-1 0-2-13,1 0 2 12,0 0-1-11,-9 0 1 17,2-4 0-17,-8 2-1 10,-2-4 0-11,3 6 1 20,-5-3-1-20,4 3 0 2,-1-3 0 10,-4 3 0 8,-1 0 1-20,-10 0-1 0,2 0 0 10,-1 0 1 10,-5-3-1-20,3 3 0 0,-2 0 1 11,0 0 0-9,3 0-2 19,5 0 1-21,-6 0 0 12,1 0 0-12,-3-4 0 11,-2 4 0 8,-2 0 0-19,1 0 1 0,-4 0-1 20,0 0 0-20,0 0 0 0,0 0 0 10,0 0-2 10,0-8 1-20,0-7 0 0,3-9-2 9,4-24-1 13,-2-5 4-22,-1-17-2 0,-4-11 2 10,0-18-1 11,0-8 1-21,0-7 0 0,0 4 0 11,0 14 1 8,0 5-1-18,0 10-1-1,0 10 1 9,0 1 0 11,0 7-1-19,0 8-1 1,0 1 1 11,-9 2 0-13,2-3 1 12,4 3 0-12,3 8 0 22,-4 15 1-22,4 7-1 11,0 10 0-10,0 2 0 18,-3-1-1-19,3-4 2 2,-5 0-2 8,0 5 0-6,3 2 1 8,-1 3 0-11,3 5-2 10,-4 0 1 10,4 0-2-18,0 0 0-3,-7 0 0 11,-8 0 2-11,-4 0 1 13,-6 0 0-12,-8 0 7 19,-4 0-6-20,-4 0 1 12,-4 5-1-12,-2 3-1 21,4 2 2-21,2-6-1 0,-3 2 0 12,3-1-1 0,1-2 1-12,-1-3 0 20,4 0-1-20,-2 0 0 1,-4 0 1 9,0 0-1 12,1 0 0-22,4 5 1 0,-6-5-1 9,-1 2 3 12,1 3-5-21,0-5 2 0,3 3 0 11,5-3 3-11,-2 0-3 20,3 8 0-20,0-5-1 11,-6 9 2 11,2-5-2-22,-2 8 3 1,-3 3-2-1,5 0 1 11,1 4-1 2,6 0 1-13,6-3-2 20,4 2 2-20,-2-2-2 12,7-5 2-12,2-2-2 21,4-1 2-20,-2-4-1-1,8 4 0 13,-2 1 0-13,-2-2-1 11,2-1 1 11,-1 0 0-22,1-1-1 0,4-1 1 11,-4 8 0-11,0 0 0 22,-2 12 0-22,3-6 0 11,-1 5-1-11,-5-1-1 11,8-2 2 10,-2-2 0-21,6 5 2 0,0-1-2 12,0 6 1-12,0 9-1 18,0 3 0-17,0 5 0 11,0 5 0-12,10-2 1 18,2 9 0-16,-2-3 1-2,2 6-1 11,-5-3 2 11,0-2 0-22,1 0 2 0,-1 2-3 13,-4-1 1-13,1-8-1 15,-1-7 0-15,-3-7-2 12,5-7 2 11,-5-9 1-23,4 3 1 0,-1-11 1 13,4 2 0-12,-5-1-1 9,8-2-1-10,-7-5 2 25,-3-2-4-25,7-5-1 1,-3 2 3 15,-1 2 1-16,2 5 0 11,-1-7 2-11,-1 5-4 10,0 2-1 12,4-3 0-22,-2 3 1 0,-3-9-2 11,3 6 0 3,-1-3 1-14,-1 2-1 21,0-1 0-21,1-4 0 0,1 0 0 11,7 3 0-11,5 0-1 21,8 6-3-20,11-7 4 0,2 5 2 9,10-2-2 3,-4 2 0-13,4-4 2 21,-6-3-1-21,5 5 0 0,4-5 0 12,3 0-1 0,9 0 1-12,-1 0 1 19,-2 0-1-19,-1 0 2 21,-11 0-3-21,-2 0 0 0,4 0 0 11,-8 0 0 10,-1 0 0-21,4 0 0 0,-3 0 0 12,8 0 0-12,-9 0 0 13,-4 0 0-9,2-5 0 12,-10 5 0-16,0-3 0 2,-6 3 0 7,-5 0 0 12,-6 0 0-21,-1-4 0 0,-8 4 0 11,0 0 0 2,-3 0 0-13,0-3 0 20,0 3 0-20,0 0 0 12,0 0 0-12,0 0 0 22,0 0 0-22,0 0 0 0,0 0 0 11,0 0 0-11,0 0 0 12,0 0 0 9,0-5 0-21,4-4 0 0,3-10-3 20,-2-8 1-20,2-8 2 0,-4-7-1 11,2-6 1 1,-5-18 0-11,4-11 1 22,-1-11-1-23,-3-18 0 0,3-12 0 11,-3-4 0 1,0-4-1-12,0 6 1 20,0 1 0-20,0 9-2 12,0 14 2-12,0 15-1 21,0 15 1-21,0 22-1 0,0 19-5 10,0 13-13 11,0 9-16-21,0 3-25 0,0 0-45 11,0 0-44-10,0 15-106 18,0 18-174-19</inkml:trace>
    </iact:actionData>
  </iact:action>
  <iact:action type="add" startTime="29660">
    <iact:property name="dataType"/>
    <iact:actionData xml:id="d2">
      <inkml:trace xmlns:inkml="http://www.w3.org/2003/InkML" xml:id="stk2" contextRef="#ctx0" brushRef="#br1">7241 15654 846 0,'0'0'184'1,"0"0"-126"8,0 0 10-9,-240 254-10 11,151-166-17 8,-2 4 0-19,6 5 3 0,5 2 20 19,10-11 5-19,10 11-5 10,9-6-12-10,3-6-13 19,19-2 5-19,11-15-4 19,12-11-13-19,6-8 13 0,0-3-15 10,64 0 2 11,24-12-12-21,37 5 4 0,23-4-4 9,28-4-4 12,24 0 2-21,8-6-3 0,5 6 6 10,-6-16-1 11,-4 14-2-21,-12-14 3 0,-4 5 0 11,-11 5-5 9,-14-17-8-20,-17 5 0 0,0-1-3 12,-15-5 3-12,-14-9-2 15,-19 0 3-15,-23 0-4 16,-20 0 7-16,-23 0-4 23,-14 0 2-23,-5 0-3 0,-12 0 1 10,3 0 0 10,-3 0-1-20,0 0 0 0,0 0 3 10,0 0-5 11,-47-9 0-21,-35-24 0 0,-17-6 0 10,-10-10 0 4,-2 1 0-14,1 4 0 22,13 5 0-22,5 6 0 0,8 2 0 10,6 14 0-7,13-2 0 18,5 11 0-21,25 2 0 0,12 6 0 9,11 0 0 4,9-9 0-13,3 9 0 19,0 0 0-19,0 0 0 19,3 0 0-18,64 0 0-1,29 0 0 10,25 30 0 4,0 6 0-14,-3 5 0 22,-11-1 0-22,-15 2 0 0,-12-3 0 12,-13-13 0 1,-16-1 0-13,-17-1 0 20,-13-10 0-20,-9-4 0 0,-9-1 0 18,-3-3 0-18,0 13 0 11,0 10 0-11,-54 23 0 13,-23 6 0-13,-21-2 0 17,3-15 0-17,-7-1 0 21,9-13 0-20,5-3 0-1,11 0 0 9,15-15 0 13,13 6 0-22,17-15 0 0,16 9 0 10,9-9 0 3,7 0 0-13,0 0 0 19,0 0 0-18,0 0 0-1,0 0 0 11,0 0 0 8,0 0 0-19,19 0 0 20,26 0 0-20,-1 0-220 0,-22 0-184 11,-5 0-513-11</inkml:trace>
    </iact:actionData>
  </iact:action>
  <iact:action type="add" startTime="34239">
    <iact:property name="dataType"/>
    <iact:actionData xml:id="d3">
      <inkml:trace xmlns:inkml="http://www.w3.org/2003/InkML" xml:id="stk3" contextRef="#ctx0" brushRef="#br1">15472 18054 506 0,'0'0'162'1,"0"0"-13"7,0 0-20 4,0 0-31-12,0 0-14 16,0 0-8-16,202-8-20 19,-124 0-3-19,18-3 9 11,13 5 7-11,5-10-15 18,4 9-6-18,-14-3-3 20,-20 10-1-20,-16 0-6 0,-22-9-8 9,-24 9 4 9,-6 0-2-18,-16 0-9 18,0 0 0-17,0 0-20-1,0 0-3 10,-9 0 0-10,-59 0-1 19,-33 0-1-19,-35 0 2 20,-11 9 1-20,4-3 0 1,15 12-2 10,17-3 0 2,25 4 1-13,25-5 0 18,27-10-1-17,15 1 1 10,16-5 0-11,3 0-1 20,0 0 1-20,25 0 0 0,52 0-10 13,31 10 4 8,13-10 6-20,-9 8 2-1,-20-1 1 10,-27 1 4-10,-29 2 13 20,-17-2-2-20,-19-8-6 11,0 7-1-11,0 1-5 22,-4 10-3-22,-36 4 1 0,-12 11-4 10,-7-15-3 2,1 0 2-11,10-3-1 18,10 0 2-19,9-15 0 12,16 8 0-12,8-8 0 22,1 0 0-22,4 0 3 0,0 0-2 10,10 10 4 10,53-2-4-20,16 7 11 0,-1-8-6 12,-6 5-2-12,-24-12-2 20,-19 0 12-19,-14 6 0 10,-11-6 0-11,-4 0-8 20,0 0-6-19,0 0-4 8,-4 0 0-9,-38 0-2 21,-11 0 6-20,-4 0 1 12,6 0 0-13,15 0-1 12,12 0 1-12,11 0-1 23,9 0 1-23,4 0-2 0,0 0 1 13,0 0-1-13,0 8-24 11,0-1-30 9,0 11-43-20,0 15-36 1,0-24-174 9,0 0-137 14</inkml:trace>
    </iact:actionData>
  </iact:action>
  <iact:action type="add" startTime="39283">
    <iact:property name="dataType"/>
    <iact:actionData xml:id="d4">
      <inkml:trace xmlns:inkml="http://www.w3.org/2003/InkML" xml:id="stk4" contextRef="#ctx0" brushRef="#br1">20375 16294 413 0,'0'0'133'1,"0"0"8"-1,0 0-5 2,0 0-43 14,0 0-28-16,0 0-19 17,0 0-17-17,0 0 7 4,-67-3-6 12,21 3 4-16,-2 0-18 19,-11 0-7-19,-5 15 4 18,3 11-6-18,-2 2-3 0,7 10 0 17,6-2 1-17,2 4 4 16,7 5 7-16,0 6 9 18,7-3 9-17,5 3-14 0,4 8-4 17,11 5 11-16,11-9 1 0,3 6 3 17,0 3-9-18,0-6-11-1,32-10 34 18,14 3-31-18,19-3 6 19,8-15 10-19,7-15-22 4,13-6 13 12,2-12-16-16,1 0-5 16,-4 0-1-16,-7-15-1 20,-11-24 2-20,-10-3 0 1,0 2-2 14,-13-8 1-15,-10 4 1 19,-5-12 0-18,-9-2-1 0,-5-8-1 17,-15-15 0-18,-7-8 2 16,0 6-2-16,-7-7 1 3,-34 13-6 19,-14 15 5-22,3 13-1 0,-6 13-8 19,10 14 2-19,0 7-22 3,7 15-21 12,5 0-27-14,-5 0-3 17,7 0-46-18,27 0-147 16,7 0-315-15</inkml:trace>
    </iact:actionData>
  </iact:action>
  <iact:action type="remove" startTime="41932">
    <iact:property name="style" value="instant"/>
    <iact:actionData xml:id="d5" ref="#d4"/>
  </iact:action>
  <iact:action type="add" startTime="41871">
    <iact:property name="dataType" value="strokeEraser"/>
    <iact:actionData xml:id="d6">
      <inkml:trace xmlns:inkml="http://www.w3.org/2003/InkML" xml:id="stk5" contextRef="#ctx0" brushRef="#br2">30645 28838 364 0,'0'0'143'0,"0"0"28"0,0 0 1 22,0 0-42-22,0 0-23 0,0 0-32 9,29 19-21 10,-29-19-23-18,0 8-20 9,0 2-4-8,0 13-7 11,0 2-41-12,0-10-119 18,-10-7-229-18</inkml:trace>
    </iact:actionData>
  </iact:action>
  <iact:action type="add" startTime="42113">
    <iact:property name="dataType" value="strokeEraser"/>
    <iact:actionData xml:id="d7">
      <inkml:trace xmlns:inkml="http://www.w3.org/2003/InkML" xml:id="stk6" contextRef="#ctx0" brushRef="#br2">30645 28838 442 0,'-63'133'189'10,"67"-133"-116"9,-4 0-9-19,0 0-52 0,0 0-12 9,0 0-19 9,0 0-23-18,0 0-34 19,0 0-54-19,0 0-110 0</inkml:trace>
    </iact:actionData>
  </iact:action>
  <iact:action type="add" startTime="43974">
    <iact:property name="dataType"/>
    <iact:actionData xml:id="d8">
      <inkml:trace xmlns:inkml="http://www.w3.org/2003/InkML" xml:id="stk7" contextRef="#ctx0" brushRef="#br1">20298 16384 318 0,'0'0'214'0,"0"0"-87"11,0 0-3-11,0 0-54 12,0 0-12 1,0 0-18-13,0 0-6 21,-7 0 3-21,-15 0-19 0,-7 0 19 11,-2 0-10 11,-5 0-6-22,-6 0-4 0,6 0-3 12,-3 0 1-11,-2 14-9 10,8 0-1 12,3 6-1-23,0-3 1 0,8 5 7 12,0-7 1-12,5 6-3 12,-2 3 4-12,2 9 2 21,0-1 0-21,-2 8 4 9,6-7-2-9,-6 9 7 21,0-2-11-21,2 1 0 18,0-1-6-17,3 1 1-1,1-6 2 10,1-2 0 4,5 5 0-14,4-12 5 23,-1-1 0-23,1-10-8 0,3 3 2 12,0 6 18-12,0-7-8 11,0-1 2 10,0 1 3-21,17 5-10 0,2-11-1 11,1 5-4 9,4-7-7-20,5 6-1 0,0-6 5 11,5-9-7 10,-1 6 1-21,-4-6-1 0,0 3 0 13,1-3 3-13,-1 0-2 12,-3 0 3-12,-1 0-4 20,6 0 2-19,-5 0 0-1,-2 0-1 10,5 0-1 9,1 0 0-18,1 0 0-1,-9 0 0 21,4 0-2-21,-4-3 2 10,0-12 0 2,-5 8-1-12,4-1 1 18,-4 5 0-17,-5-3 0-1,1-3 0 19,-6-1 0-19,5 5 1 11,-5 2-2-11,0-3 1 15,3 6-1-15,-5-9 1 18,2 2 0-17,-4 3 0 11,3 4 1-12,0-4 0 20,1 1-1-19,2-3 0-1,-2-3 0 9,3 2-2 11,-7-1 2-20,6 1-1 0,-6 7 0 12,1 0 2 6,-4-2-2-18,0 2 2 1,0 0-1 19,0-9 0-20,0 9 0 11,3-6-2-11,0-6 2 20,6 0 0-20,-6-6-1 0,4 0 0 11,-3-8 1 11,2 4 0-22,0-1 0 0,-5 6 0 10,4 1-1 2,-5-1 1-12,2 1 0 23,-2-1 0-23,5-1-1 0,-5 3 1 11,0-1 0 9,5-1 1-20,-5 1-1 0,0 5 0 11,4 5 0-11,-4-2 0 21,0 1 0-21,0-9-1 10,0 5 0-10,0-7 1 18,0 3 1-18,0 0-1 10,0-3-1 11,0-7 0-20,0 2 1-1,-9 1 2 11,-3 5-2-11,-1 1 0 24,-4-1 2-24,-2-7-1 0,-7 6 11 12,1 0-3-12,4 12-1 11,7-10-3 12,4 8 1-23,2 5-3 0,8 3-3 11,0 0 1-9,0-4 0 9,0 4-1 7,-4 0 0-17,4 0 1 3,0 0-1 8,0 0 0-12,-3-2-1 13,-1 2 1-13,-2-9-7 16,-1 2-42-16,7-4-29 20,0 11-98-19,0 0-63-1,0 0-378 13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8T21:14:39.3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1248">
    <iact:property name="dataType"/>
    <iact:actionData xml:id="d0">
      <inkml:trace xmlns:inkml="http://www.w3.org/2003/InkML" xml:id="stk0" contextRef="#ctx0" brushRef="#br0">27812 9296 497 0,'0'0'0'0,"0"0"157"0,0 0-157 0,0 0 103 0,0 0-103 0,0 0 55 23,0 0-55-23,0 0 57 0,0 0-57 0,0 0 99 0,0 0-99 0,0 0 93 10,0 0-93-9,0 0 75 21,0 0-75-22,0 0 66 0,0 0-66 0,-6 189 53 0,6-189-53 0,-5 43 30 11,5-43-30-11,-11 44 25 0,11-44-25 0,-7 42 11 16,7-42-11-16,-6 35 4 0,6-35-4 0,-9 31 3 16,9-31-3-16,-3 21 1 0,3-21-1 0,0 12 3 15,0-12-3-15,0 10 3 0,0-10-3 0,0 4 1 14,0-4-1-13,0 0 2-1,0 0-2 0,0 0 6 16,0 0-6-16,0 0 14 0,0 0-14 0,0 0 33 13,0 0-33-13,0 0 17 0,0 0-17 0,0 0 13 16,0 0-13-16,3 0 6 0,-3 0-6 0,19 0 2 16,-19 0-2-16,20 0 7 0,-20 0-7 0,28 0 14 15,-28 0-14-15,22 0 16 0,-22 0-16 0,25 0 11 21,-25 0-11-21,23 0 16 0,-23 0-16 0,25 0 17 0,-25 0-17 0,34 0 18 10,-34 0-18-10,36 0 31 21,-36 0-31-20,41 0 31-1,-41 0-31 0,48 0 22 0,-48 0-22 0,51 0 14 13,-51 0-14-13,44 0 15 0,-44 0-15 0,52 0 14 12,-52 0-14-12,47 0 17 20,-47 0-17-20,48 0 15 0,-48 0-15 0,56 0 6 0,-56 0-6 0,52 0 14 13,-52 0-14-13,47-4 11 0,-47 4-11 0,55-8 14 14,-55 8-14-14,51-10 16 0,-51 10-16 0,51-7 21 17,-51 7-21-17,57-4 14 0,-57 4-14 0,51-7 12 24,-51 7-12-24,58-7 11 0,-58 7-11 0,56-8 10 0,-56 8-10 0,58-11 6 12,-58 11-6-12,63-12 5 0,-63 12-5 0,57-11 2 10,-57 11-2-10,58-10 2 23,-58 10-2-23,51-12 2 0,-51 12-2 0,51-11 1 0,-51 11-1 0,44-6 1 11,-44 6-1-11,52-9 4 0,-52 9-4 0,47-7 4 16,-47 7-4-16,57-11 3 0,-57 11-3 0,54-6 5 16,-54 6-5-16,58-12 4 0,-58 12-4 0,57-7 8 14,-57 7-8-14,54-8 5 0,-54 8-5 0,60-6 6 13,-60 6-6-13,53-12 7 0,-53 12-7 0,60-7 5 19,-60 7-5-19,63-5 7 1,-63 5-7-1,61-3 5 13,-61 3-5-13,60 0 4 0,-60 0-4 0,66-4 7 15,-66 4-7-15,64 0 5 0,-64 0-5 0,64 0 3 17,-64 0-3-17,67 0 3 1,-67 0-3-1,66 0 2 13,-66 0-2-13,59 0 1 0,-59 0-1 0,59 0 1 15,-59 0-1-15,55 0 0 0,-55 0 0 0,48 0 2 15,-48 0-2-14,53 0 4-1,-53 0-4 0,51 0 4 22,-51 0-4-22,47 0 5 0,-47 0-5 0,48 0 3 0,-48 0-3 0,48 0 1 9,-48 0-1-9,48 0 3 21,-48 0-3-20,44 0 0-1,-44 0 0 0,48 0 0 0,-48 0 0 0,43 0 1 13,-43 0-1-12,49 0 0-1,-49 0 0 0,48 0 1 12,-48 0-1-12,51 0 0 0,-51 0 0 0,48 0 0 16,-48 0 0-16,48 0 1 0,-48 0-1 1,47 0 1 12,-47 0-1-13,45 0 0 0,-45 0 0 0,44 0 0 16,-44 0 0-16,43 0 1 0,-43 0-1 0,44 0 1 15,-44 0-1-15,48 4 0 0,-48-4 0 0,53 0 0 21,-53 0 0-21,48 3-1 0,-48-3 1 0,51 5 0 0,-51-5 0 0,49 4 1 11,-49-4-1-10,50 3 1 13,-50-3-1-14,44 0 0 0,-44 0 0 0,44 3 1 16,-44-3-1-16,45 4-1 0,-45-4 1 0,37 0-2 20,-37 0 2-20,43 0-9 0,-43 0 9 0,43 0-3 0,-43 0 3 0,46 0-4 14,-46 0 4-14,44 0-3 1,-44 0 3-1,38 0-1 13,-38 0 1-13,42 0-4 1,-42 0 4-1,33 0 0 19,-33 0 0-18,34 5 0-1,-34-5 0 1,32 6 1 0,-32-6-1 8,29 3-2-8,-29-3 2-1,31 5 0 14,-31-5 0-14,29 3-1 0,-29-3 1 0,29 0 0 16,-29 0 0-16,34 0 0 0,-34 0 0 0,33 0 0 13,-33 0 0-12,32 0-2-1,-32 0 2 0,38 0 0 16,-38 0 0-16,30 0 0 0,-30 0 0 0,36 0-1 14,-36 0 1-14,27 0 0 0,-27 0 0 0,28 0 2 21,-28 0-2-20,25 0 1-1,-25 0-1 1,33 0 0-1,-33 0 0 0,27 0 0 11,-27 0 0-10,29 0-2 17,-29 0 2-18,26 0 0 0,-26 0 0 0,22 0-1 0,-22 0 1 0,24 0-2 13,-24 0 2-13,24 0-2 0,-24 0 2 0,25 0-2 17,-25 0 2-17,26 0-1 0,-26 0 1 0,22 0-4 14,-22 0 4-14,22 0-2 0,-22 0 2 0,26 0-4 16,-26 0 4-16,25 0 0 0,-25 0 0 0,26 0-4 15,-26 0 4-15,24 0-1 0,-24 0 1 0,27 0-1 14,-27 0 1-13,27 0-2-1,-27 0 2 0,29 0 0 20,-29 0 0-20,29 0 1 1,-29 0-1-1,26 0 1 0,-26 0-1 0,26 0 0 9,-26 0 0-9,22 0 0 23,-22 0 0-23,19 0 0 0,-19 0 0 0,18 0 1 0,-18 0-1 0,19 0 0 8,-19 0 0-8,17 0 0 22,-17 0 0-22,19 0 0 0,-19 0 0 0,19 0 0 0,-19 0 0 0,13 0-1 13,-13 0 1-13,12 0 2 0,-12 0-2 0,7 0-2 14,-7 0 2-14,9 0 2 1,-9 0-2-1,3 0-2 15,-3 0 2-15,3 0-1 0,-3 0 1 0,4 0 0 14,-4 0 0-14,0 0-4 0,0 0 4 0,0 0-4 16,0 0 4-16,0 0-1 0,0 0 1 0,3 0-1 15,-3 0 1-15,0 0-3 0,0 0 3 2,0 0-1 11,0 0 1-13,0 0-2 0,0 0 2 0,0 0-1 16,0 0 1-15,0 0-1-1,0 0 1 0,0 0-1 15,0 0 1-15,0 0-2 0,0 0 2 0,0 0-2 20,0 0 2-20,0 0-2 0,0 0 2 0,0 0-2 0,0 0 2 0,0 0-1 11,0 0 1-11,0 0-6 25,0 0 6-25,0 0-2 0,0 0 2 0,0-17-8 0,0 17 8 0,4-42-14 6,-4 42 14-6,5-51-1 3,-5 51 1-3,3-59-1 13,-3 59 1-13,4-67 0 3,-4 67 0-3,3-62 0 18,-3 62 0-18,0-47-1 0,0 47 1 0,0-33 1 12,0 33-1-11,0-15-2-1,0 15 2 0,0-8-3 13,0 8 3-13,0 0-2 0,0 0 2 0,0 0-4 17,0 0 4-17,0 0-2 0,0 0 2 0,0 0 0 23,0 0 0-22,0 0-14-1,0 0 14 0,0 0-100 0,0 0 100 0,0 0-127 5,0 0 127-5,0 0-254 17,0 0 254-17,3 11-496 0,-3-11 496 0</inkml:trace>
    </iact:actionData>
  </iact:action>
  <iact:action type="add" startTime="23658">
    <iact:property name="dataType"/>
    <iact:actionData xml:id="d1">
      <inkml:trace xmlns:inkml="http://www.w3.org/2003/InkML" xml:id="stk1" contextRef="#ctx0" brushRef="#br0">21243 9760 301 0,'0'0'0'1,"0"0"209"-1,0 0-209 0,0 0 126 18,0 0-126-18,0 0 96 0,0 0-96 0,0 0 66 0,0 0-66 0,0 0 57 11,0 0-57-11,0 0 59 15,0 0-59-14,0 0 63-1,0 0-63 0,0 48 67 16,0-48-67-15,0 29 38 0,0-29-38-1,0 23 21 0,0-23-21 0,0 25 17 12,0-25-17-12,0 22 13 17,0-22-13-17,0 20 6 0,0-20-6 0,0 17 4 0,0-17-4 0,0 11 1 18,0-11-1-18,0 5 0 0,0-5 0 0,0 0 0 15,0 0 0-15,0 0 0 0,0 0 0 0,4 0 0 17,-4 0 0-17,15 0 1 0,-15 0-1 0,19 0 2 20,-19 0-2-20,25 0 0 0,-25 0 0 0,22 0 0 0,-22 0 0 0,26 0 0 7,-26 0 0-6,26 0 3 13,-26 0-3-14,25 0 2 0,-25 0-2 0,29 0 7 22,-29 0-7-22,34-5 12 0,-34 5-12 0,33 0 11 0,-33 0-11 0,41 0 12 10,-41 0-12-10,37 0 14 22,-37 0-14-22,46 0 10 0,-46 0-10 0,53 0 4 0,-53 0-4 0,51 0 7 12,-51 0-7-12,58 0 9 0,-58 0-9 0,60 0 7 20,-60 0-7-20,55 0 5 0,-55 0-5 0,60-4 10 11,-60 4-10-11,54 0 12 1,-54 0-12-1,60 0 13 16,-60 0-13-16,68 0 15 0,-68 0-15 0,67 0 7 14,-67 0-7-14,64 0 7 0,-64 0-7 0,60 11 5 15,-60-11-5-15,60 4 7 0,-60-4-7 0,55 3 7 16,-55-3-7-16,51 6 9 0,-51-6-9 0,56 2 6 14,-56-2-6-14,48 7 3 0,-48-7-3 0,48 9 5 16,-48-9-5-16,51 9 16 0,-51-9-16 0,44 8 16 16,-44-8-16-15,51 4 16-1,-51-4-16 0,52 3 8 13,-52-3-8-13,56 4 2 0,-56-4-2 0,54 0 5 24,-54 0-5-24,58 0 4 0,-58 0-4 0,57 0 1 0,-57 0-1 0,44 5 1 14,-44-5-1-14,48 0 5 0,-48 0-5 0,48 0 3 9,-48 0-3-9,39 0 2 19,-39 0-2-19,53 0 3 0,-53 0-3 0,48 0 1 0,-48 0-1 0,42 0 1 13,-42 0-1-13,45 0 4 0,-45 0-4 0,41 0 5 18,-41 0-5-18,37 0 16 0,-37 0-16 0,39 0 9 12,-39 0-9-12,41 0 9 0,-41 0-9 0,41 0 9 19,-41 0-9-19,45 0 8 0,-45 0-8 0,42 0 5 14,-42 0-5-14,48 0 5 0,-48 0-5 0,46 0 2 19,-46 0-2-19,46 0 2 0,-46 0-2 0,45 0 2 3,-45 0-2-3,40 0 5 9,-40 0-5-9,36 0 4 20,-36 0-4-20,40-9 8 0,-40 9-8 0,42-7 6 0,-42 7-6 0,41-2 1 17,-41 2-1-17,36-9 0 0,-36 9 0 0,38-6 0 13,-38 6 0-13,25-5 1 0,-25 5-1 0,29 0 2 14,-29 0-2-14,26-4 6 0,-26 4-6 0,29 0 16 19,-29 0-16-19,30 0 17 0,-30 0-17 0,29 0 13 11,-29 0-13-11,33 0 6 0,-33 0-6 0,31 0 5 18,-31 0-5-18,32 0 8 0,-32 0-8 0,29 0 4 12,-29 0-4-11,29 0 4-1,-29 0-4 0,34 0 5 16,-34 0-5-16,26 0 5 0,-26 0-5 0,32 0 4 15,-32 0-4-15,31 0 4 0,-31 0-4 0,29 0 3 15,-29 0-3-15,29 0 2 0,-29 0-2 0,26 0 5 17,-26 0-5-17,23 0 0 0,-23 0 0 0,28 0 1 15,-28 0-1-15,25 0 6 0,-25 0-6 0,28 4 6 15,-28-4-6-14,25 5 10-1,-25-5-10 0,29 2 4 19,-29-2-4-19,29 0 5 0,-29 0-5 0,29 4 2 0,-29-4-2 0,31 0 0 15,-31 0 0-15,26 0 1 0,-26 0-1 0,25 3 0 16,-25-3 0-16,22 6 0 0,-22-6 0 0,16 0 2 14,-16 0-2-14,24 0 3 0,-24 0-3 0,18 0 3 13,-18 0-3-13,22 0 4 0,-22 0-4 0,21 0 2 20,-21 0-2-20,27 0 1 0,-27 0-1 0,22 0 0 18,-22 0 0-18,26 0 0 0,-26 0 0 0,22 0 1 0,-22 0-1 0,22 2 0 10,-22-2 0-10,19 0 0 14,-19 0 0-13,19 0 0 0,-19 0 0-1,20 0 0 20,-20 0 0-20,16 0 0 0,-16 0 0 0,19 0 0 0,-19 0 0 0,15 0 1 10,-15 0-1-10,17 0-1 20,-17 0 1-19,19 0 1-1,-19 0-1 0,12 0 0 0,-12 0 0 0,17 0 0 13,-17 0 0-13,12 0 0 0,-12 0 0 0,13 0-1 16,-13 0 1-16,16 0 0 0,-16 0 0 0,15 0 0 14,-15 0 0-14,14 0-1 0,-14 0 1 0,12 0 0 18,-12 0 0-17,6 0-1-1,-6 0 1 0,7 0 0 11,-7 0 0-11,0 0 0 0,0 0 0 0,4 0 0 19,-4 0 0-19,0 0 0 0,0 0 0 0,5 0 0 12,-5 0 0-12,2 0 0 0,-2 0 0 0,0 0-1 15,0 0 1-15,0 0-1 0,0 0 1 0,0 0 0 16,0 0 0-16,0 0 0 0,0 0 0 0,0-2-2 17,0 2 2-17,8-24-2 0,-8 24 2 0,3-33-1 15,-3 33 1-15,6-29 0 0,-6 29 0 0,3-22 0 21,-3 22 0-21,0-18-1 0,0 18 1 1,0-15 0-1,0 15 0 0,0-15-3 12,0 15 3-12,0-11-4 0,0 11 4 0,0-14-38 12,0 14 38-12,0-15-49 18,0 15 49-18,0-18-123 0,0 18 123 0,3-15-177 0,-3 15 177 0,4 0-290 14,-4 0 290-14,3 0-734 0,-3 0 734 0</inkml:trace>
    </iact:actionData>
  </iact:action>
  <iact:action type="remove" startTime="35713">
    <iact:property name="style" value="instant"/>
    <iact:actionData xml:id="d2" ref="#d0"/>
  </iact:action>
  <iact:action type="add" startTime="35716">
    <iact:property name="dataType" value="strokeEraser"/>
    <iact:actionData xml:id="d3">
      <inkml:trace xmlns:inkml="http://www.w3.org/2003/InkML" xml:id="stk2" contextRef="#ctx0" brushRef="#br1">38895 21480 241 0,'0'0'0'4,"0"0"377"-4,0 0-377 0,0 0 172 0,0 0-172 0,0 0 136 2,0 0-136-2,0 0 114 8,0 0-114-7,0 0 87 5,0 0-87-6,0 0 44 8,0 0-44-8,0 0 26 8,0 0-26-5,0 0 12 2,0 0-12-5,17-4 4 7,-17 4-4-7,0 0 0 7,0 0 0-7,0 0-10 8,0 0 10-8,0 0-45 8,0 0 45-8,0 0-126 8,0 0 126-8,0 0-238 6,0 0 238-6,0 4-431 8,0-4 431-8</inkml:trace>
    </iact:actionData>
  </iact:action>
  <iact:action type="remove" startTime="36281">
    <iact:property name="style" value="instant"/>
    <iact:actionData xml:id="d4" ref="#d1"/>
  </iact:action>
  <iact:action type="add" startTime="36223">
    <iact:property name="dataType" value="strokeEraser"/>
    <iact:actionData xml:id="d5">
      <inkml:trace xmlns:inkml="http://www.w3.org/2003/InkML" xml:id="stk3" contextRef="#ctx0" brushRef="#br1">36266 21958 399 0,'0'0'0'0,"0"0"249"0,0 0-249 0,0 0 59 5,0 0-59-5,0 0 45 9,0 0-45-9,0 0 46 7,0 0-46-7,0 0 23 6,0 0-23-6,0 0 5 8,0 0-5-7,0 0 1 7,0 0-1-8,-89-25 0 8,89 25 0-7,-7-4-33 5,7 4 33-5,0-4-101 5,0 4 101-6,0 0-225 7,0 0 225-5</inkml:trace>
    </iact:actionData>
  </iact:action>
  <iact:action type="add" startTime="36481">
    <iact:property name="dataType" value="strokeEraser"/>
    <iact:actionData xml:id="d6">
      <inkml:trace xmlns:inkml="http://www.w3.org/2003/InkML" xml:id="stk4" contextRef="#ctx0" brushRef="#br1">36266 21958 820 0,'0'0'0'1,"-229"-162"86"1,229 162-86-2,0 15 0 9,0-15 0-9,0 10-46 7,0-10 46-7,0 15-298 8,0-15 298-8</inkml:trace>
    </iact:actionData>
  </iact:action>
  <iact:action type="add" startTime="45900">
    <iact:property name="dataType"/>
    <iact:actionData xml:id="d7">
      <inkml:trace xmlns:inkml="http://www.w3.org/2003/InkML" xml:id="stk5" contextRef="#ctx0" brushRef="#br0">25985 9867 756 0,'0'0'0'0,"0"0"326"0,0 0-326 0,0 0 136 0,0 0-136 0,0 0 86 6,0 0-86-6,0 0 58 24,0 0-58-24,0 0 41 0,0 0-41 0,242 0 91 0,-242 0-91 0,125 26 75 12,-125-26-75-12,159 18 72 0,-159-18-72 0,177 22 70 16,-177-22-70-16,188 18 59 0,-188-18-59 0,193 15 51 14,-193-15-51-14,189 15 38 0,-189-15-38 0,169 12 48 12,-169-12-48-12,147 2 35 0,-147-2-35 0,117 4 24 17,-117-4-24-17,81 3 19 0,-81-3-19 0,52 6 9 14,-52-6-9-13,23 2 6-1,-23-2-6 0,3 7 4 16,-3-7-4-15,0 4 3 0,0-4-3-1,-26 5 1 13,26-5-1-13,-114 0 0 0,114 0 0 0,-177 0-3 15,177 0 3-15,-236 0 0 0,236 0 0 0,-261 0 0 16,261 0 0-16,-256 0 3 0,256 0-3 0,-244-9 6 16,244 9-6-16,-217 0 6 0,217 0-6 0,-180 0 10 20,180 0-10-20,-147 0 7 0,147 0-7 0,-106 24 10 0,106-24-10 0,-70 14 0 15,70-14 0-15,-37 3 0 0,37-3 0 0,-11 0 0 18,11 0 0-18,0 0 0 0,0 0 0 0,72 0 0 12,-72 0 0-12,142 0 0 0,-142 0 0 0,198-11 0 14,-198 11 0-14,232-12 0 0,-232 12 0 0,235-3 0 16,-235 3 0-16,220 0 0 0,-220 0 0 0,191 0-8 14,-191 0 8-14,152 0-7 0,-152 0 7 0,114 0 0 16,-114 0 0-16,77 0 2 0,-77 0-2 0,45 0 0 16,-45 0 0-16,13 0 1 0,-13 0-1 0,0 0 0 15,0 0 0-15,-13 0-1 0,13 0 1 0,-101 0-1 15,101 0 1-15,-149 0-16 0,149 0 16 0,-186 0-5 16,186 0 5-16,-191-22 0 0,191 22 0 0,-172-26 1 20,172 26-1-20,-143-22 1 0,143 22-1 0,-104-18 2 0,104 18-2 0,-70-11 7 12,70 11-7-12,-33-4 2 20,33 4-2-20,-3-2 4 0,3 2-4 0,0-5 1 0,0 5-1 0,89 0 1 14,-89 0-1-14,139 0 11 0,-139 0-11 0,188 0 0 14,-188 0 0-14,202 7-3 0,-202-7 3 0,199 22-2 16,-199-22 2-16,161 26-1 0,-161-26 1 0,114 18 0 14,-114-18 0-14,66 15 0 0,-66-15 0 0,26 11 0 18,-26-11 0-18,0 5 0 0,0-5 0 0,-32 6 0 13,32-6 0-13,-122 3 0 0,122-3 0 0,-174 0-11 18,174 0 11-18,-213 0 0 0,213 0 0 0,-206-9 1 13,206 9-1-13,-195-38 5 0,195 38-5 0,-153-37 5 22,153 37-5-21,-122-29 11-1,122 29-11 0,-80-15 0 0,80 15 0 0,-37-7 0 13,37 7 0-13,-16-12 0 0,16 12 0 0,0-14 0 14,0 14 0-14,24-11 0 0,-24 11 0 0,62 0 0 18,-62 0 0-18,59 0 0 0,-59 0 0 0,40 30-177 12,-40-30 177-12,10 29-396 0,-10-29 396 0,0 38-1127 17,0-38 1127-17</inkml:trace>
    </iact:actionData>
  </iact:action>
  <iact:action type="add" startTime="47615">
    <iact:property name="dataType"/>
    <iact:actionData xml:id="d8">
      <inkml:trace xmlns:inkml="http://www.w3.org/2003/InkML" xml:id="stk6" contextRef="#ctx0" brushRef="#br0">7240 9748 837 0,'0'0'0'1,"0"0"265"-1,0 0-265 0,0 0 135 0,0 0-135 0,0 0 71 11,0 0-71-11,-23 188 38 0,23-188-38 0,-13 48 19 14,13-48-19-14,-16 48 10 0,16-48-10 0,-7 48 18 17,7-48-18-17,-11 48 26 0,11-48-26 1,-7 41 26 12,7-41-26-13,0 33 32 0,0-33-32 0,0 29 34 15,0-29-34-15,0 19 24 0,0-19-24 0,0 10 32 16,0-10-32-16,12 11 28 0,-12-11-28 0,39 4 29 15,-39-4-29-14,51 4 7-1,-51-4-7 0,62 4 3 20,-62-4-3-20,68 0 7 0,-68 0-7 0,73 0 17 0,-73 0-17 0,79 0 31 14,-79 0-31-14,85 0 34 0,-85 0-34 0,92 6 39 16,-92-6-39-16,99 0 34 0,-99 0-34 0,104 0 27 14,-104 0-27-14,108 0 23 0,-108 0-23 0,102 0 13 16,-102 0-13-16,104 0 20 0,-104 0-20 0,94 0 11 14,-94 0-11-14,97 0 8 0,-97 0-8 0,92 0 0 16,-92 0 0-16,87 0-2 0,-87 0 2 0,89 0 0 15,-89 0 0-15,89 0 0 0,-89 0 0 0,89 0 1 15,-89 0-1-14,87 0 0-1,-87 0 0 0,92-2 0 15,-92 2 0-15,88-8 0 0,-88 8 0 0,93-8 0 16,-93 8 0-15,88-11 1-1,-88 11-1 0,87-6 0 19,-87 6 0-19,86-4 1 0,-86 4-1 0,76-5 0 0,-76 5 0 0,77-7 0 14,-77 7 0-14,70-3 0 0,-70 3 0 0,62-4 0 16,-62 4 0-16,61-4 0 0,-61 4 0 1,51 0 0 11,-51 0 0-12,51 0 0 0,-51 0 0 0,55 0-1 20,-55 0 1-20,58-4-1 0,-58 4 1 0,60 0-1 11,-60 0 1-11,59 0 0 0,-59 0 0 0,55-2-1 19,-55 2 1-19,51 0-2 0,-51 0 2 0,48-5-1 12,-48 5 1-12,44-4-1 0,-44 4 1 0,38-3-1 16,-38 3 1-16,39-3-1 1,-39 3 1-1,33-9-2 13,-33 9 2-13,34-3 0 0,-34 3 0 0,37-6-1 16,-37 6 1-16,33-9-1 0,-33 9 1 0,29-6-2 15,-29 6 2-15,34-12-3 1,-34 12 3-1,32-6-3 21,-32 6 3-21,34-6 0 0,-34 6 0 0,36-3 0 0,-36 3 0 0,34-4 0 17,-34 4 0-17,33-2 0 0,-33 2 0 0,29 0 0 9,-29 0 0-8,29 0 0 18,-29 0 0-19,27 0-3 0,-27 0 3 0,26 0-3 0,-26 0 3 0,25 0-2 14,-25 0 2-14,33 0-4 0,-33 0 4 0,37 0-2 16,-37 0 2-15,29 0-3-1,-29 0 3 0,26 0-1 12,-26 0 1-12,13-4 0 0,-13 4 0 0,6 0-1 17,-6 0 1-17,1 0 0 0,-1 0 0 0,0 0-1 14,0 0 1-13,0 0 0 0,0 0 0-1,0 0-5 14,0 0 5-14,0 0-3 0,0 0 3 0,5 0-4 20,-5 0 4-20,0 0 0 0,0 0 0 0,0 0-2 0,0 0 2 0,0 0-3 11,0 0 3-11,0 0-1 19,0 0 1-19,2-5-1 0,-2 5 1 0,0 0-1 0,0 0 1 0,0 0-1 12,0 0 1-12,0 0-1 20,0 0 1-20,0 0 0 0,0 0 0 0,0-18-4 0,0 18 4 0,0-39-11 15,0 39 11-15,0-57-10 0,0 57 10 0,0-69-14 13,0 69 14-13,0-69-9 0,0 69 9 0,-8-67-12 17,8 67 12-17,-6-64-16 0,6 64 16 0,-1-68-18 15,1 68 18-15,0-46-27 0,0 46 27 0,0-6-164 14,0 6 164-13,0 0-412-1,0 0 412 0</inkml:trace>
    </iact:actionData>
  </iact:action>
  <iact:action type="add" startTime="51315">
    <iact:property name="dataType"/>
    <iact:actionData xml:id="d9">
      <inkml:trace xmlns:inkml="http://www.w3.org/2003/InkML" xml:id="stk7" contextRef="#ctx0" brushRef="#br0">27331 8034 503 0,'0'0'0'1,"0"0"226"-1,0 0-226 0,0 0 59 0,0 0-59 0,0 0 70 13,0 0-70-13,0 0 109 0,0 0-109 0,0 0 83 14,0 0-83-14,0 0 78 0,0 0-78 0,36-147 59 16,-36 147-59-16,0-41 37 0,0 41-37 0,-3-43 63 16,3 43-63-16,-26-48 48 0,26 48-48 0,-32-52 36 16,32 52-36-15,-38-54 33-1,38 54-33 0,-39-66 30 20,39 66-30-20,-44-72 30 0,44 72-30 0,-41-73 21 0,41 73-21 0,-45-74 16 13,45 74-16-13,-44-66 28 0,44 66-28 0,-45-62 17 16,45 62-17-16,-44-52 20 0,44 52-20 0,-48-51 25 14,48 51-25-14,-47-48 28 0,47 48-28 0,-48-43 20 16,48 43-20-16,-43-42 25 0,43 42-25 0,-44-43 33 16,44 43-33-16,-48-48 27 0,48 48-27 0,-53-53 14 14,53 53-14-14,-51-51 10 0,51 51-10 0,-51-48 6 16,51 48-6-16,-51-40 6 0,51 40-6 0,-52-36 4 14,52 36-4-14,-51-30 1 0,51 30-1 0,-49-26 5 15,49 26-5-15,-52-18 14 0,52 18-14 0,-58-18 19 16,58 18-19-16,-59-15 20 0,59 15-20 0,-62-11 19 16,62 11-19-16,-63-15 14 0,63 15-14 0,-54-12 8 15,54 12-8-15,-60-17 4 0,60 17-4 0,-58-18 1 22,58 18-1-22,-63-13 4 0,63 13-4 0,-70-13 1 0,70 13-1 0,-63-5 0 14,63 5 0-14,-69 0 12 0,69 0-12 0,-64 0 19 11,64 0-19-11,-69 0 17 19,69 0-17-19,-70 0 18 0,70 0-18 0,-76 0 16 0,76 0-16 0,-82 8 10 14,82-8-10-14,-81 18 1 1,81-18-1-1,-76 25 2 15,76-25-2-15,-75 23 4 0,75-23-4 0,-65 23 1 14,65-23-1-14,-60 25 1 0,60-25-1 0,-56 22 0 16,56-22 0-15,-50 22 1-1,50-22-1 0,-48 26 1 14,48-26-1-14,-52 26 2 0,52-26-2 0,-40 18 1 16,40-18-1-16,-41 18 0 0,41-18 0 0,-39 15 1 21,39-15-1-21,-29 11 1 0,29-11-1 0,-27 11 0 0,27-11 0 0,-26 11 1 10,26-11-1-10,-22 11 0 20,22-11 0-20,-26 13 1 0,26-13-1 0,-27 9 0 0,27-9 0 0,-27 15 1 14,27-15-1-14,-34 23 0 0,34-23 0 0,-33 21 0 16,33-21 0-16,-34 25 0 0,34-25 0 0,-29 27 1 15,29-27-1-15,-22 26 0 0,22-26 0 0,-22 21 0 15,22-21 0-15,-19 27 0 0,19-27 0 0,-17 25 0 16,17-25 0-16,-22 22 0 0,22-22 0 0,-22 25 0 14,22-25 0-14,-24 30 1 0,24-30-1 0,-24 26 0 16,24-26 0-16,-26 30 0 0,26-30 0 0,-22 26 0 16,22-26 0-16,-27 25 0 0,27-25 0 0,-24 30 0 22,24-30 0-21,-22 29 0-1,22-29 0 0,-26 26 1 0,26-26-1 0,-20 22-1 13,20-22 1-13,-14 18 0 0,14-18 0 0,-15 12 0 14,15-12 0-14,-4 10 0 0,4-10 0 0,-7 4 0 16,7-4 0-16,0 7 0 1,0-7 0-1,-3 13 0 9,3-13 0-9,-3 13 1 20,3-13-1-20,-9 22 0 0,9-22 0 0,-10 26 0 0,10-26 0 0,-14 22 0 14,14-22 0-14,-2 16 0 0,2-16 0 0,-5 6-1 16,5-6 1-16,0 0 0 0,0 0 0 0,0 0-1 15,0 0 1-15,0 0 0 0,0 0 0 0,0 0-12 15,0 0 12-15,0-39-10 0,0 39 10 0,7-57-4 14,-7 57 4-14,24-66-1 1,-24 66 1-1,19-66-1 15,-19 66 1-15,19-66 0 0,-19 66 0 0,17-66 0 16,-17 66 0-16,13-55 0 0,-13 55 0 1,17-49 0 13,-17 49 0-14,11-44 0 0,-11 44 0 0,8-33 0 16,-8 33 0-15,7-25 0-1,-7 25 0 0,3-20 0 18,-3 20 0-18,4-7 0 0,-4 7 0 0,0 0 0 0,0 0 0 0,5 0 0 16,-5 0 0-16,0 0 1 0,0 0-1 0,0 0 0 16,0 0 0-16,0 0 2 0,0 0-2 0,0 19 4 14,0-19-4-13,0 44 14-1,0-44-14 0,-12 55 3 15,12-55-3-15,-19 56 1 0,19-56-1 0,-17 59 1 14,17-59-1-14,-20 59 0 0,20-59 0 0,-17 55 2 14,17-55-2-13,-19 51 3-1,19-51-3 0,-19 48 4 16,19-48-4-16,-10 36 0 0,10-36 0 0,-7 30 5 15,7-30-5-15,-9 18 8 0,9-18-8 0,0 19 9 15,0-19-9-15,0 11 13 0,0-11-13 0,0 15 19 16,0-15-19-16,0 7 0 0,0-7 0 0,23 7 0 15,-23-7 0-15,37 4 0 0,-37-4 0 0,44 0 0 17,-44 0 0-17,48 0 0 0,-48 0 0 1,55 0 0 1,-55 0 0-2,63-4 0 16,-63 4 0-16,51-21 0 1,-51 21 0-1,45-14 0 13,-45 14 0-13,25-13 0 0,-25 13 0 0,9 0 0 16,-9 0 0-15,0 0 0-1,0 0 0 0,0 0 0 13,0 0 0-13,0 0-88 0,0 0 88 0,-21 0-281 16,21 0 281-16,-25 15-438 0,25-15 438 0</inkml:trace>
    </iact:actionData>
  </iact:action>
  <iact:action type="add" startTime="52965">
    <iact:property name="dataType"/>
    <iact:actionData xml:id="d10">
      <inkml:trace xmlns:inkml="http://www.w3.org/2003/InkML" xml:id="stk8" contextRef="#ctx0" brushRef="#br0">23424 7688 453 0,'0'0'0'0,"0"0"224"0,0 0-224 0,0 0 155 0,0 0-155 0,0 0 122 6,0 0-122-6,0 0 80 13,0 0-80-13,-195-51 59 0,195 51-59 0,-44-7 71 17,44 7-71-17,-43-8 75 0,43 8-75 0,-49 0 74 15,49 0-74-15,-51 0 63 1,51 0-63-1,-52 0 64 15,52 0-64-15,-47 0 52 0,47 0-52 1,-52 0 38 13,52 0-38-14,-44 0 36 0,44 0-36 0,-48 18 25 15,48-18-25-15,-44 34 19 1,44-34-19-1,-44 37 6 15,44-37-6-15,-40 47 7 0,40-47-7 0,-41 48 8 21,41-48-8-21,-37 52 21 0,37-52-21 0,-29 52 20 0,29-52-20 0,-29 43 29 14,29-43-29-13,-19 37 12-1,19-37-12 0,-15 41 7 15,15-41-7-15,-11 33 7 0,11-33-7 0,-3 41 8 15,3-41-8-15,0 43 8 0,0-43-8 0,0 44 13 15,0-44-13-15,0 52 21 0,0-52-21 0,0 51 18 14,0-51-18-14,32 48 25 0,-32-48-25 0,33 48 26 16,-33-48-26-16,41 41 16 0,-41-41-16 0,37 37 15 14,-37-37-15-14,41 32 13 1,-41-32-13-1,40 33 14 15,-40-33-14-15,44 26 15 0,-44-26-15 0,46 19 4 15,-46-19-4-15,53 11 7 0,-53-11-7 0,60 0 9 16,-60 0-9-15,70 0 1 0,-70 0-1 1,66 0 5-2,-66 0-5 1,63 0 0 9,-63 0 0-10,62-25 1 19,-62 25-1-19,47-23-1 0,-47 23 1 0,45-18 1 0,-45 18-1 0,29-15 2 17,-29 15-2-16,29-15 5-1,-29 15-5 0,22-10 4 15,-22 10-4-15,15-15 2 0,-15 15-2 0,19-23 0 14,-19 23 0-14,9-26 0 0,-9 26 0 0,17-35 0 16,-17 35 0-16,10-52-1 0,-10 52 1 0,12-56 0 14,-12 56 0-14,10-58 1 1,-10 58-1-1,12-62 0 13,-12 62 0-13,7-60 1 0,-7 60-1 0,0-54 0 16,0 54 0-16,0-53 1 0,0 53-1 0,0-47 0 16,0 47 0-16,0-41 1 0,0 41-1 0,0-40 0 15,0 40 0-15,-3-37 1 0,3 37-1 1,-19-33 0 14,19 33 0-14,-26-29-1-1,26 29 1 0,-29-27 0 14,29 27 0-14,-34-21 1 0,34 21-1 0,-39-18 1 16,39 18-1-16,-45-15 2 0,45 15-2 0,-44-8 1 20,44 8-1-19,-56-8 1-1,56 8-1 0,-58-7 2 0,58 7-2 0,-60-4 1 13,60 4-1-13,-55 0 2 0,55 0-2 0,-51 0 0 16,51 0 0-16,-41 0 0 0,41 0 0 0,-44 0-3 14,44 0 3-14,-39 0-1 0,39 0 1 0,-38 4 0 16,38-4 0-16,-36 19 1 0,36-19-1 0,-41 25 6 13,41-25-6-13,-37 29 4 0,37-29-4 0,-45 38 7 17,45-38-7-16,-39 40 7-1,39-40-7 0,-37 41 7 13,37-41-7-13,-36 40 4 0,36-40-4 0,-34 40 5 16,34-40-5-16,-26 34 0 0,26-34 0 0,-22 29 0 16,22-29 0-16,-19 25 0 0,19-25 0 2,-13 33 2 11,13-33-2-13,-18 33 2 0,18-33-2 0,-8 45 7 16,8-45-7-16,-9 51 8 0,9-51-8 0,-3 57 14 17,3-57-14-17,0 53 4 0,0-53-4 0,0 56 0 18,0-56 0-17,0 52 0-1,0-52 0 0,0 54 0 0,0-54 0 0,14 56 0 15,-14-56 0-15,27 51 0 0,-27-51 0 0,29 52 0 15,-29-52 0-15,34 53 0 1,-34-53 0-1,36 42 0 12,-36-42 0-12,41 41 0 0,-41-41 0 0,44 31 0 16,-44-31 0-16,51 20 0 0,-51-20 0 0,50 7 0 14,-50-7 0-13,56 0 0-1,-56 0 0 1,56 0 0 13,-56 0 0-14,55 0 0 0,-55 0 0 0,60 0 0 15,-60 0 0-14,54-25 0 0,-54 25 0 0,52-26 0 12,-52 26 0-13,44-22 0 0,-44 22 0 0,36-26 0 15,-36 26 0-14,31-21 0-1,-31 21 0 0,25-27 0 21,-25 27 0-21,19-25 0 0,-19 25 0 0,22-26 0 0,-22 26 0 0,14-25 0 10,-14 25 0-10,22-26 0 20,-22 26 0-20,15-26 0 0,-15 26 0 0,14-25 0 0,-14 25 0 0,15-30 0 14,-15 30 0-14,11-33 0 0,-11 33 0 0,8-30 0 16,-8 30 0-15,0-28 0 0,0 28 0-1,2-31 0 14,-2 31 0-14,0-29 0 0,0 29 0 0,0-34 0 14,0 34 0-14,0-29 0 0,0 29 0 0,0-29 0 15,0 29 0-15,0-28 0 0,0 28 0 0,0-34 0 15,0 34 0-15,0-33 0 0,0 33 0 0,0-38 0 16,0 38 0-16,0-40 0 0,0 40 0 0,0-37 0 15,0 37 0-15,0-40 0 0,0 40 0 0,0-37 0 22,0 37 0-22,0-29 0 0,0 29 0 0,0-30 0 0,0 30 0 0,0-25 0 9,0 25 0-9,-7-23 0 21,7 23 0-21,-14-26 0 0,14 26 0 0,-25-15 0 0,25 15 0 0,-26-14 0 13,26 14 0-13,-34-11 0 0,34 11 0 0,-39-3 0 16,39 3 0-16,-41-7 0 0,41 7 0 0,-48-5 0 16,48 5 0-16,-41 0 0 0,41 0 0 0,-32-3 0 14,32 3 0-14,-38 0 0 0,38 0 0 0,-29 0 0 16,29 0 0-15,-32 0 0-1,32 0 0 0,-38 0 0 13,38 0 0-13,-41 0 0 0,41 0 0 0,-41 15 0 15,41-15 0-15,-46 28 0 0,46-28 0 0,-53 38 0 15,53-38 0-15,-51 51 0 0,51-51 0 0,-56 56 0 18,56-56 0-18,-46 62 0 0,46-62 0 0,-48 71 0 14,48-71 0-14,-38 62 0 0,38-62 0 0,-29 67 0 20,29-67 0-20,-24 66 0 0,24-66 0 0,-8 66 0 0,8-66 0 0,0 68 0 17,0-68 0-17,0 71 0 0,0-71 0 0,8 70 0 13,-8-70 0-13,50 71 0 0,-50-71 0 0,55 65 0 16,-55-65 0-16,63 58 0 0,-63-58 0 0,66 41 0 13,-66-41 0-12,65 18 0-1,-65-18 0 0,72 0 0 16,-72 0 0-16,73 0 0 0,-73 0 0 0,70-11 0 14,-70 11 0-14,61-40 0 0,-61 40 0 0,48-41 0 16,-48 41 0-16,31-25 0 1,-31 25 0-1,10-8-120 15,-10 8 120-14,0 0-310-1,0 0 310 1,0 0-766 14,0 0 766-15</inkml:trace>
    </iact:actionData>
  </iact:action>
  <iact:action type="remove" startTime="56247">
    <iact:property name="style" value="instant"/>
    <iact:actionData xml:id="d11" ref="#d10"/>
  </iact:action>
  <iact:action type="add" startTime="56253">
    <iact:property name="dataType" value="strokeEraser"/>
    <iact:actionData xml:id="d12">
      <inkml:trace xmlns:inkml="http://www.w3.org/2003/InkML" xml:id="stk9" contextRef="#ctx0" brushRef="#br1">33635 20325 881 0,'0'0'0'7,"0"0"212"-7,0 0-212 0,0 0 67 0,0 0-67 0,0 0 39 1,0 0-39-1,0 0 0 5,0 0 0-5,0 0-9 7,0 0 9-6,-65 81-96 7,65-81 96-8,-5 21-419 8,5-21 419-8</inkml:trace>
    </iact:actionData>
  </iact:action>
  <iact:action type="add" startTime="58409">
    <iact:property name="dataType"/>
    <iact:actionData xml:id="d13">
      <inkml:trace xmlns:inkml="http://www.w3.org/2003/InkML" xml:id="stk10" contextRef="#ctx0" brushRef="#br0">23031 7655 482 0,'0'0'0'0,"0"0"149"0,0 0-149 0,0 0 123 0,0 0-123 0,0 0 104 12,0 0-104-11,0 0 84-1,0 0-84 1,0 0 88 20,0 0-88-21,0 0 68 0,0 0-68 0,0 0 44 0,0 0-44 0,-85-48 46 13,85 48-46-13,-29 0 34 0,29 0-34 0,-32 0 23 13,32 0-23-13,-31 0 23 17,31 0-23-17,-32 0 18 0,32 0-18 0,-33 0 10 0,33 0-10 0,-31 0 7 16,31 0-7-14,-32 0 7-2,32 0-7 1,-32 11 9 12,32-11-9-13,-31 19 4 0,31-19-4 0,-26 18 5 15,26-18-5-15,-29 19 9 0,29-19-9 0,-25 25 13 16,25-25-13-16,-31 31 22 0,31-31-22 0,-29 33 22 13,29-33-22-13,-27 35 11 0,27-35-11 0,-24 38 8 15,24-38-8-15,-26 43 15 0,26-43-15 0,-25 45 17 16,25-45-17-16,-26 37 20 0,26-37-20 0,-22 40 16 22,22-40-16-22,-22 33 12 1,22-33-12-1,-19 33 12 0,19-33-12 0,-14 33 9 7,14-33-9-6,-12 33 9 18,12-33-9-18,-10 38 16-1,10-38-16 0,-3 40 18 0,3-40-18 0,0 36 24 16,0-36-24-16,0 42 25 0,0-42-25 0,0 44 23 13,0-44-23-13,0 39 25 0,0-39-25 0,0 48 25 17,0-48-25-17,10 45 20 0,-10-45-20 0,19 44 18 13,-19-44-18-13,22 41 16 0,-22-41-16 0,22 33 14 18,-22-33-14-18,26 25 12 0,-26-25-12 0,25 18 24 13,-25-18-24-13,29 15 22 0,-29-15-22 0,29 18 12 18,-29-18-12-18,38 12 16 0,-38-12-16 0,32 11 9 13,-32-11-9-13,38 11 6 0,-38-11-6 0,32 11 21 14,-32-11-21-14,38 11 19 0,-38-11-19 0,41 7 19 17,-41-7-19-17,35 4 8 0,-35-4-8 0,43 0 5 20,-43 0-5-20,50 0 1 0,-50 0-1 0,51 0 0 0,-51 0 0 0,54 0 0 17,-54 0 0-17,57-15 0 0,-57 15 0 0,58-18 2 15,-58 18-2-15,56-19 0 0,-56 19 0 0,48-21 2 14,-48 21-2-14,36-19 0 0,-36 19 0 0,29-17 0 16,-29 17 0-16,30-24 0 0,-30 24 0 0,26-18-2 14,-26 18 2-14,29-22-1 0,-29 22 1 0,25-29-1 14,-25 29 1-14,23-30-1 0,-23 30 1 0,22-33-1 16,-22 33 1-16,15-41-1 0,-15 41 1 0,14-35 0 15,-14 35 0-15,15-46-1 0,-15 46 1 0,9-48 0 15,-9 48 0-15,13-47 0 0,-13 47 0 0,4-39 1 15,-4 39-1-15,7-42 0 1,-7 42 0-1,0-33 0 16,0 33 0-16,0-37 0 0,0 37 0 0,0-33-1 16,0 33 1-16,0-33 0 0,0 33 0 0,0-26 0 14,0 26 0-13,0-29 1-1,0 29-1 1,-11-29 0 14,11 29 0-15,-22-26 0 0,22 26 0 0,-22-22 0 19,22 22 0-18,-26-23-1-1,26 23 1 0,-29-10 0 0,29 10 0 0,-35-19 0 13,35 19 0-13,-40-14 1 0,40 14-1 0,-36-16 0 16,36 16 0-16,-40-21 3 0,40 21-3 0,-48-15 1 14,48 15-1-14,-41-12 0 0,41 12 0 0,-43-10 0 15,43 10 0-15,-41-5-3 0,41 5 3 0,-37-6 0 17,37 6 0-16,-36 0-1-1,36 0 1 0,-36 0-1 13,36 0 1-13,-27 0 0 0,27 0 0 0,-29 0-1 17,29 0 1-16,-26 0 0-1,26 0 0 0,-26 0 0 13,26 0 0-13,-22 0 0 0,22 0 0 0,-25 0 0 21,25 0 0-21,-31 0 0 0,31 0 0 0,-34 0 0 0,34 0 0 0,-27 4 0 9,27-4 0-9,-26 22 0 21,26-22 0-21,-32 22 0 0,32-22 0 0,-19 26 0 0,19-26 0 0,-24 28 0 13,24-28 0-13,-21 31 0 0,21-31 0 0,-15 35 1 18,15-35-1-18,-20 31 0 0,20-31 0 0,-17 34 2 13,17-34-2-13,-14 35 0 0,14-35 0 0,-15 37 0 16,15-37 0-16,-14 42 0 0,14-42 0 0,-12 42 2 15,12-42-2-14,-10 45 1 0,10-45-1-1,-12 45 8 13,12-45-8-13,-10 43 5 0,10-43-5 0,-11 38 2 16,11-38-2-16,0 39 8 0,0-39-8 0,0 37 2 15,0-37-2-15,0 38 7 0,0-38-7 0,0 33 3 15,0-33-3-14,0 35 10-1,0-35-10 0,11 33 10 16,-11-33-10-16,13 38 10 0,-13-38-10 0,16 29 17 14,-16-29-17-14,15 31 6 0,-15-31-6 0,17 24 11 21,-17-24-11-21,19 24 3 0,-19-24-3 0,22 21 5 0,-22-21-5 0,29 18 3 13,-29-18-3-13,34 11 7 0,-34-11-7 0,38 4 5 15,-38-4-5-15,54 0 3 0,-54 0-3 0,51 0 0 16,-51 0 0-16,58 0 0 0,-58 0 0 0,57 0 0 14,-57 0 0-14,49 0 0 0,-49 0 0 0,53-4 0 17,-53 4 0-17,51-15 0 1,-51 15 0-1,51-11 0 13,-51 11 0-13,45-7 0 0,-45 7 0 0,48-8 0 15,-48 8 0-15,37-7 0 0,-37 7 0 0,36-2 0 17,-36 2 0-17,31-9 0 0,-31 9 0 0,29-7 0 15,-29 7 0-15,29-15 0 0,-29 15 0 0,37-17 0 16,-37 17 0-16,36-34 0 0,-36 34 0 0,34-41 0 14,-34 41 0-13,33-48 0-1,-33 48 0 0,29-51 0 20,-29 51 0-20,22-48 0 0,-22 48 0 0,19-44 0 0,-19 44 0 0,15-37 0 15,-15 37 0-15,10-33 0 0,-10 33 0 0,7-37 0 14,-7 37 0-14,5-33 0 0,-5 33 0 0,4-40 0 16,-4 40 0-16,0-41 0 0,0 41 0 0,0-45 0 14,0 45 0-14,0-47 0 0,0 47 0 0,0-40 0 16,0 40 0-16,0-41 0 0,0 41 0 0,0-33 0 16,0 33 0-16,-4-26 0 0,4 26 0 0,-17-21 0 14,17 21 0-14,-14-26 0 0,14 26 0 0,-22-22 0 16,22 22 0-16,-25-23 0 1,25 23 0-1,-29-22 0 14,29 22 0-14,-33-21 0 0,33 21 0 0,-31-15 0 15,31 15 0-15,-39-18 0 0,39 18 0 0,-37-15 0 16,37 15 0-16,-36-12 0 0,36 12 0 0,-41-11 0 20,41 11 0-20,-38-8 0 0,38 8 0 0,-39-6 0 0,39 6 0 0,-37-4 0 14,37 4 0-14,-41-8 0 0,41 8 0 0,-40-3 0 17,40 3 0-16,-37 0 0-1,37 0 0 0,-38 0 0 12,38 0 0-12,-34 0 0 0,34 0 0 0,-31 0 0 16,31 0 0-16,-25 3 0 0,25-3 0 0,-31 22 0 16,31-22 0-16,-29 27 0 1,29-27 0-1,-32 33 0 13,32-33 0-13,-34 32 0 0,34-32 0 0,-38 38 0 17,38-38 0-17,-29 40 0 0,29-40 0 0,-29 40 0 15,29-40 0-15,-27 37 0 0,27-37 0 0,-17 33 0 15,17-33 0-15,-19 33 0 1,19-33 0-1,-14 33 0 20,14-33 0-20,-15 42 0 0,15-42 0 0,-14 42 0 0,14-42 0 0,-13 45 0 14,13-45 0-14,-9 48 0 0,9-48 0 0,-8 51 0 12,8-51 0-12,-12 48 0 18,12-48 0-18,-9 44 0 0,9-44 0 0,-12 33 0 1,12-33 0-1,-10 31 0 15,10-31 0-15,-9 25 0 0,9-25 0 1,-3 18 0 14,3-18 0-15,-3 25 0 0,3-25 0 0,0 23 0 14,0-23 0-14,0 30 0 0,0-30 0 1,0 28 0 16,0-28 0-16,0 31 0-1,0-31 0 0,10 25 0 11,-10-25 0-11,22 30 0 0,-22-30 0 0,19 25 0 15,-19-25 0-15,29 26 0 0,-29-26 0 0,34 22 0 16,-34-22 0-15,48 20 0 0,-48-20 0-1,54 18 0 13,-54-18 0-13,63 9 0 0,-63-9 0 0,65 8 0 16,-65-8 0-16,75 0 0 0,-75 0 0 0,74 0 0 16,-74 0 0-15,71 0 0 0,-71 0 0-1,79 0 0 16,-79 0 0-16,70 0 0 0,-70 0 0 0,65-17 0 0,-65 17 0 0,64-18 0 16,-64 18 0-16,52-20 0 0,-52 20 0 0,47-22 0 14,-47 22 0-14,36-22 0 0,-36 22 0 0,41-26 0 14,-41 26 0-14,34-33 0 2,-34 33 0-2,31-37 0 16,-31 37 0-16,34-40 0 0,-34 40 0 0,22-48 0 14,-22 48 0-14,19-47 0 0,-19 47 0 0,10-48 0 16,-10 48 0-15,7-49 0-1,-7 49 0 0,5-44 0 13,-5 44 0-13,0-37 0 0,0 37 0 0,0-35 0 17,0 35 0-17,0-39 0 0,0 39 0 0,-5-33-56 14,5 33 56-14,-24-25-128 0,24 25 128 0,-30-8-219 21,30 8 219-21,-17 0-327 0,17 0 327 0,-16 0-996 0,16 0 996 0</inkml:trace>
    </iact:actionData>
  </iact:action>
  <iact:action type="remove" startTime="67261">
    <iact:property name="style" value="instant"/>
    <iact:actionData xml:id="d14" ref="#d8"/>
  </iact:action>
  <iact:action type="add" startTime="67268">
    <iact:property name="dataType" value="strokeEraser"/>
    <iact:actionData xml:id="d15">
      <inkml:trace xmlns:inkml="http://www.w3.org/2003/InkML" xml:id="stk11" contextRef="#ctx0" brushRef="#br1">21706 22033 748 0,'0'0'0'7,"0"0"260"-7,0 0-260 0,0 0 74 0,0 0-74 0,0 0 16 1,0 0-16-1,0 0 31 5,0 0-31-5,0 0 0 8,0 0 0-8,0 0-6 8,0 0 6-8,0 0-74 6,0 0 74-5,-17-9-183 6,17 9 183-6,0-7-365 7,0 7 365-8</inkml:trace>
    </iact:actionData>
  </iact:action>
  <iact:action type="add" startTime="68002">
    <iact:property name="dataType" value="strokeEraser"/>
    <iact:actionData xml:id="d16">
      <inkml:trace xmlns:inkml="http://www.w3.org/2003/InkML" xml:id="stk12" contextRef="#ctx0" brushRef="#br1">34198 20188 832 0,'0'0'0'1,"0"0"98"-1,0 0-98 0,0 0 23 0,0 0-23 0,0 0 7 0,0 0-7 0,0 0 0 5,0 0 0-5,0 0-52 13,0 0 52-12,0 0-261 2,0 0 261-3</inkml:trace>
    </iact:actionData>
  </iact:action>
  <iact:action type="add" startTime="68372">
    <iact:property name="dataType" value="strokeEraser"/>
    <iact:actionData xml:id="d17">
      <inkml:trace xmlns:inkml="http://www.w3.org/2003/InkML" xml:id="stk13" contextRef="#ctx0" brushRef="#br1">34786 19590 1049 0,'0'0'0'1,"0"0"140"4,0 0-140-5,0 0 52 7,0 0-52-7,0 0 29 9,0 0-29-9,0 0 0 5,0 0 0-5,0 0-17 9,0 0 17-9,0 0-217 8,0 0 217-8,-58 39-801 6,58-39 801-5</inkml:trace>
    </iact:actionData>
  </iact:action>
  <iact:action type="remove" startTime="68583">
    <iact:property name="style" value="instant"/>
    <iact:actionData xml:id="d18" ref="#d9"/>
  </iact:action>
  <iact:action type="add" startTime="68588">
    <iact:property name="dataType" value="strokeEraser"/>
    <iact:actionData xml:id="d19">
      <inkml:trace xmlns:inkml="http://www.w3.org/2003/InkML" xml:id="stk14" contextRef="#ctx0" brushRef="#br1">34930 19236 866 0,'0'0'0'5,"0"0"155"-4,0 0-155-1,0 0 62 5,0 0-62-5,0 0 20 15,0 0-20-14,0 0 0-1,0 0 0 0,0 0-44 7,0 0 44-7,0 0-171 8,0 0 171-8,0 0-393 8,0 0 393-8</inkml:trace>
    </iact:actionData>
  </iact:action>
  <iact:action type="remove" startTime="68762">
    <iact:property name="style" value="instant"/>
    <iact:actionData xml:id="d20" ref="#d13"/>
  </iact:action>
  <iact:action type="add" startTime="68764">
    <iact:property name="dataType" value="strokeEraser"/>
    <iact:actionData xml:id="d21">
      <inkml:trace xmlns:inkml="http://www.w3.org/2003/InkML" xml:id="stk15" contextRef="#ctx0" brushRef="#br1">34363 19950 565 0,'0'0'0'4,"0"0"67"-2,0 0-67-2,0 0 37 9,0 0-37-9,0 0 23 6,0 0-23-5,0 0 0 4,0 0 0-5,0 0-66 9,0 0 66-9,0 0-488 8,0 0 488-8</inkml:trace>
    </iact:actionData>
  </iact:action>
  <iact:action type="add" startTime="68921">
    <iact:property name="dataType" value="strokeEraser"/>
    <iact:actionData xml:id="d22">
      <inkml:trace xmlns:inkml="http://www.w3.org/2003/InkML" xml:id="stk16" contextRef="#ctx0" brushRef="#br1">34119 20549 849 0,'0'0'0'2,"0"0"54"-2,0 0-54 0,0 0 7 4,0 0-7-4,0 0 3 7,0 0-3-7,0 0 0 7,0 0 0-7,0 0-93 8,0 0 93-8,0 0-331 9,0 0 331-8</inkml:trace>
    </iact:actionData>
  </iact:action>
  <iact:action type="add" startTime="69248">
    <iact:property name="dataType" value="strokeEraser"/>
    <iact:actionData xml:id="d23">
      <inkml:trace xmlns:inkml="http://www.w3.org/2003/InkML" xml:id="stk17" contextRef="#ctx0" brushRef="#br1">37517 22102 736 0,'0'0'0'0,"0"0"134"6,0 0-134-6,0 0 18 8,0 0-18-8,0 0 5 6,0 0-5-6,0 0 0 10,0 0 0-10,0 0-30 6,0 0 30-5,0 0-207 7,0 0 207-8,6-85-629 8,-12 170 629-8</inkml:trace>
    </iact:actionData>
  </iact:action>
  <iact:action type="remove" startTime="69511">
    <iact:property name="style" value="instant"/>
    <iact:actionData xml:id="d24" ref="#d7"/>
  </iact:action>
  <iact:action type="add" startTime="69513">
    <iact:property name="dataType" value="strokeEraser"/>
    <iact:actionData xml:id="d25">
      <inkml:trace xmlns:inkml="http://www.w3.org/2003/InkML" xml:id="stk18" contextRef="#ctx0" brushRef="#br1">37332 21689 308 0,'0'0'0'4,"0"0"689"-4,0 0-689 0,0 0 45 5,0 0-45-5,0 0 46 7,0 0-46-6,0 0 19 3,0 0-19-4,0 0 0 9,0 0 0-9,0 0-86 9,0 0 86-7,29-77-141 4,-29 77 141-6,0-4-180 5,0 4 180-5,0-2-340 9,0 2 340-8</inkml:trace>
    </iact:actionData>
  </iact:action>
  <iact:action type="add" startTime="69699">
    <iact:property name="dataType" value="strokeEraser"/>
    <iact:actionData xml:id="d26">
      <inkml:trace xmlns:inkml="http://www.w3.org/2003/InkML" xml:id="stk19" contextRef="#ctx0" brushRef="#br1">37332 21689 697 0,'0'0'0'1,"29"-73"154"4,-29 73-154-5,0 5 34 8,0-5-34-8,0 0 21 6,0 0-21-6,0 0 0 8,0 0 0-8,0 0-101 8,0 0 101-8,0 0-426 8,0 0 426-8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9T20:43:18.8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500">
    <iact:property name="dataType"/>
    <iact:actionData xml:id="d0">
      <inkml:trace xmlns:inkml="http://www.w3.org/2003/InkML" xml:id="stk0" contextRef="#ctx0" brushRef="#br0">30979 3030 416 0,'0'0'0'1,"0"0"139"-1,0 0-139 0,0 0 137 0,0 0-137 0,0 0 124 14,0 0-124-14,0 0 108 0,0 0-108 0,0 0 110 16,0 0-110-16,0 0 97 0,0 0-97 0,0 0 84 14,0 0-84-14,0-2 64 1,0 2-64-1,0 29 37 17,0-29-37-17,-6 39 43 0,6-39-43 0,-7 46 42 14,7-46-42-14,-9 50 37 0,9-50-37 0,-7 56 26 20,7-56-26-20,-6 55 19 0,6-55-19 0,-4 54 21 0,4-54-21 0,-8 52 12 16,8-52-12-16,-7 41 8 0,7-41-8 0,-7 22 1 13,7-22-1-12,-3 16 0-1,3-16 0 0,-6 0 0 15,6 0 0-15,0 0-1 0,0 0 1 0,0 0-2 14,0 0 2-14,0-57-9 0,0 57 9 0,0-84-4 16,0 84 4-16,16-104 0 0,-16 104 0 0,25-106-1 23,-25 106 1-23,24-100 0 0,-24 100 0 0,29-90 0 0,-29 90 0 0,33-82 1 9,-33 82-1-9,29-63 0 13,-29 63 0-13,25-47 0 0,-25 47 0 0,22-30 1 17,-22 30-1-17,16-15 0 1,-16 15 0-1,7-3 1 14,-7 3-1-14,10 0 3 0,-10 0-3 0,12 3 4 15,-12-3-4-15,10 63 3 0,-10-63-3 0,19 81 0 21,-19-81 0-21,12 95 0 0,-12-95 0 0,10 93 1 0,-10-93-1 0,7 77 1 16,-7-77-1-16,0 58 1 0,0-58-1 0,3 38 0 13,-3-38 0-13,5 22 0 0,-5-22 0 0,7 6 2 16,-7-6-2-16,10 0-1 1,-10 0 1-1,23 0 0 13,-23 0 0-13,30-21-14 1,-30 21 14-1,40-47-13 15,-40 47 13-15,39-46-6 0,-39 46 6 0,34-29-8 14,-34 29 8-14,31-15-1 1,-31 15 1-1,20 0 0 15,-20 0 0-15,24 9 3 0,-24-9-3 0,12 68 7 16,-12-68-7-16,14 89 2 0,-14-89-2 0,6 104 0 15,-6-104 0-15,4 95 0 0,-4-95 0 0,3 86 0 15,-3-86 0-14,9 66 0-1,-9-66 0 0,3 42-10 15,-3-42 10-15,7 34-48 0,-7-34 48 0,10 19-80 20,-10-19 80-20,19 4-105 0,-19-4 105 0,9 0-228 0,-9 0 228 0,8 0-531 15,-8 0 531-15</inkml:trace>
    </iact:actionData>
  </iact:action>
  <iact:action type="add" startTime="9366">
    <iact:property name="dataType"/>
    <iact:actionData xml:id="d1">
      <inkml:trace xmlns:inkml="http://www.w3.org/2003/InkML" xml:id="stk1" contextRef="#ctx0" brushRef="#br0">32019 3078 638 0,'0'0'0'0,"0"0"293"0,0 0-293 0,0 0 210 0,0 0-210 0,0 0 145 9,0 0-145-9,0 0 95 0,0 0-95 1,0 0 100 15,0 0-100-16,0 0 51 0,0 0-51 0,189-7 26 14,-189 7-26-14,60 0 15 0,-60 0-15 0,54 0 7 16,-54 0-7-16,51 0 0 0,-51 0 0 0,43-8-1 15,-43 8 1-15,39-2-6 0,-39 2 6 0,23-4-54 15,-23 4 54-15,10 0-138 1,-10 0 138-1,0 0-165 15,0 0 165-15,0 0-353 0,0 0 353 0</inkml:trace>
    </iact:actionData>
  </iact:action>
  <iact:action type="add" startTime="9717">
    <iact:property name="dataType"/>
    <iact:actionData xml:id="d2">
      <inkml:trace xmlns:inkml="http://www.w3.org/2003/InkML" xml:id="stk2" contextRef="#ctx0" brushRef="#br0">32019 3281 447 0,'0'0'0'0,"0"0"223"7,0 0-223-7,0 0 174 12,0 0-174-12,0 0 197 0,0 0-197 0,0 0 126 16,0 0-126-16,0 0 99 0,0 0-99 0,197-7 91 14,-197 7-91-13,52 0 64-1,-52 0-64 0,47 0 35 16,-47 0-35-16,48 0 10 0,-48 0-10 0,51 0 2 14,-51 0-2-14,41 0 0 0,-41 0 0 0,36 0-23 16,-36 0 23-15,26 0-98-1,-26 0 98 0,0 0-162 14,0 0 162-13,0 0-422-1,0 0 422 0</inkml:trace>
    </iact:actionData>
  </iact:action>
  <iact:action type="add" startTime="10080">
    <iact:property name="dataType"/>
    <iact:actionData xml:id="d3">
      <inkml:trace xmlns:inkml="http://www.w3.org/2003/InkML" xml:id="stk3" contextRef="#ctx0" brushRef="#br0">33337 2629 529 0,'0'0'0'2,"0"0"107"-2,0 0-107 0,0 0 123 16,0 0-123-15,0 0 86-1,0 0-86 0,0 0 72 13,0 0-72-13,0 0 80 0,0 0-80 0,-249 7 68 14,249-7-68-14,-85 56 47 0,85-56-47 0,-80 75 51 16,80-75-51-15,-70 90 34-1,70-90-34 0,-48 114 24 13,48-114-24-13,-27 125 29 0,27-125-29 0,0 129 23 16,0-129-23-16,0 130 23 0,0-130-23 0,44 114 20 15,-44-114-20-15,77 91 15 0,-77-91-15 0,92 56 23 16,-92-56-23-16,104 19 14 0,-104-19-14 0,103 0 7 16,-103 0-7-16,99-24 2 0,-99 24-2 0,92-73 0 15,-92 73 0-15,71-95 0 0,-71 95 0 0,50-114-1 14,-50 114 1-14,19-121-3 0,-19 121 3 0,0-118-33 17,0 118 33-17,0-95-64 0,0 95 64 1,-52-60-119 17,52 60 119-18,-35 0-266 0,35 0 266 0,-38 0-687 0,38 0 687 0</inkml:trace>
    </iact:actionData>
  </iact:action>
  <iact:action type="add" startTime="10579">
    <iact:property name="dataType"/>
    <iact:actionData xml:id="d4">
      <inkml:trace xmlns:inkml="http://www.w3.org/2003/InkML" xml:id="stk4" contextRef="#ctx0" brushRef="#br0">33709 3855 252 0,'0'0'0'0,"0"0"508"0,0 0-508 0,0 0 73 0,0 0-73 0,0 0 86 14,0 0-86-14,-232 0 132 0,232 0-132 0,-201-5 96 23,201 5-96-22,-256-10 90-1,256 10-90 0,-292-10 65 0,292 10-65 0,-307-13 61 7,307 13-61-7,-312-2 49 20,312 2-49-20,-297 0 5 1,297 0-5-1,-280 0 0 0,280 0 0 0,-254 0-9 13,254 0 9-13,-220 0-65 0,220 0 65 0,-38 0-161 17,38 0 161-17,-10-8-389 0,10 8 389 0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9T20:08:03.0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872">
    <iact:property name="dataType"/>
    <iact:actionData xml:id="d0">
      <inkml:trace xmlns:inkml="http://www.w3.org/2003/InkML" xml:id="stk0" contextRef="#ctx0" brushRef="#br0">10123 1474 788 0,'0'0'0'3,"0"0"198"-3,0 0-198 0,0 0 133 0,0 0-133 0,0 0 135 0,0 0-135 0,0 0 95 9,0 0-95-9,0 0 114 15,0 0-114-15,0 0 101 0,0 0-101 0,104 0 116 16,-104 0-116-16,53 0 109 0,-53 0-109 0,84 0 96 21,-84 0-96-21,106 0 55 0,-106 0-55 0,114 0 34 0,-114 0-34 0,123 0 40 9,-123 0-40-9,119 0 13 21,-119 0-13-21,111 0 20 0,-111 0-20 0,92 0 0 0,-92 0 0 0,68 0 0 10,-68 0 0-10,50 0 0 20,-50 0 0-20,22 0 0 0,-22 0 0 0,10 0 0 0,-10 0 0 0,7 0 0 15,-7 0 0-15,0 0 0 0,0 0 0 0,0 0 0 15,0 0 0-15,0 0 0 0,0 0 0 0,0 0 0 14,0 0 0-14,0 0 0 0,0 0 0 0,-10-15 0 16,10 15 0-16,-72-29 0 0,72 29 0 0,-94-48 0 15,94 48 0-15,-119-58 0 0,119 58 0 0,-123-66 0 15,123 66 0-15,-121-75 0 0,121 75 0 0,-118-72 0 24,118 72 0-24,-107-72 0 0,107 72 0 0,-89-66 0 0,89 66 0 0,-70-51 0 8,70 51 0-8,-51-37 0 21,51 37 0-21,-31-21 0 0,31 21 0 0,-13-14 0 0,13 14 0 0,-7-5 0 16,7 5 0-16,0-4 0 0,0 4 0 0,0-3 0 13,0 3 0-13,0-4 0 0,0 4 0 0,0 0 0 17,0 0 0-17,0 0 0 1,0 0 0-1,0 25 0 14,0-25 0-13,13 72 0-1,-13-72 0 0,38 90 0 12,-38-90 0-12,41 104 0 1,-41-104 0 0,41 114 0 12,-41-114 0-12,39 125 0-1,-39-125 0 0,32 121 0 15,-32-121 0-15,35 114 0 0,-35-114 0 0,25 92 0 15,-25-92 0-15,19 70 0 0,-19-70 0 0,15 40 0 16,-15-40 0-16,7 23 0 0,-7-23 0 0,4 8 0 15,-4-8 0-15,6 0 0 0,-6 0 0 0,23 0 0 15,-23 0 0-15,30-33 0 0,-30 33 0 0,36-75 0 22,-36 75 0-22,44-103 0 0,-44 103 0 0,38-121 0 0,-38 121 0 0,39-136 0 17,-39 136 0-17,38-147 0 0,-38 147 0 0,29-158 0 13,-29 158 0-12,32-159 0-1,-32 159 0 0,28-133 0 12,-28 133 0-12,17-98 0 0,-17 98 0 0,15-52 0 17,-15 52 0-17,7-22 0 0,-7 22 0 0,0-11 0 14,0 11 0-14,0-4 0 0,0 4 0 0,0 0 0 15,0 0 0-15,0 0 0 0,0 0 0 0,-33 66 0 14,33-66 0-14,-66 100 0 0,66-100 0 0,-89 132 0 16,89-132 0-16,-87 128 0 0,87-128 0 0,-92 125 0 19,92-125 0-19,-91 112 0 0,91-112 0 0,-64 83 0 12,64-83 0-12,-58 64 0 0,58-64 0 0,-41 40 0 16,41-40 0-16,-26 29 0 0,26-29 0 0,-17 22 0 16,17-22 0-16,0 26 0 0,0-26 0 0,0 40-27 19,0-40 27-19,14 63-176 0,-14-63 176 0,29 26-409 0,-29-26 409 0,29 30-1001 18,-29-30 1001-18</inkml:trace>
    </iact:actionData>
  </iact:action>
  <iact:action type="add" startTime="9316">
    <iact:property name="dataType"/>
    <iact:actionData xml:id="d1">
      <inkml:trace xmlns:inkml="http://www.w3.org/2003/InkML" xml:id="stk1" contextRef="#ctx0" brushRef="#br0">9876 6488 683 0,'0'0'0'0,"0"0"200"0,0 0-200 0,0 0 206 0,0 0-206 1,0 0 132 6,0 0-132-7,0 0 82 14,0 0-82-14,0 0 94 1,0 0-94-1,0 0 115 15,0 0-115-15,220-205 92 0,-220 205-92 0,78-89 94 14,-78 89-94-14,98-101 77 0,-98 101-77 0,109-119 68 17,-109 119-68-17,126-126 60 0,-126 126-60 0,140-135 41 13,-140 135-41-13,138-137 41 0,-138 137-41 0,149-132 30 17,-149 132-30-16,146-129 28-1,-146 129-28 0,151-136 4 21,-151 136-4-20,155-139 0 0,-155 139 0-1,152-155 0 0,-152 155 0 0,157-166 0 6,-157 166 0-6,162-173 0 17,-162 173 0-17,164-180 0 0,-164 180 0 0,167-175 0 18,-167 175 0-18,150-171 0 0,-150 171 0 0,130-143 0 0,-130 143 0 0,105-118 0 16,-105 118 0-16,86-91 0 0,-86 91 0 0,70-70 0 16,-70 70 0-16,58-56 0 0,-58 56 0 0,47-48 0 15,-47 48 0-15,45-39 0 0,-45 39 0 0,37-34 0 13,-37 34 0-12,28-26 0-1,-28 26 0 0,27-23 0 14,-27 23 0-14,15-10 0 1,-15 10 0-1,4-7 0 23,-4 7 0-23,3-8 0 0,-3 8 0 0,0 0 0 0,0 0 0 0,0-7 0 7,0 7 0-7,4-4 0 16,-4 4 0-16,0-4 0 0,0 4 0 0,3-3 0 23,-3 3 0-23,3-5 0 0,-3 5 0 0,0 0 0 0,0 0 0 0,4-2 0 13,-4 2 0-13,5-8 0 0,-5 8 0 0,3-5 0 17,-3 5 0-16,4-2 0-1,-4 2 0 0,3 0 0 12,-3 0 0-12,0 0 0 0,0 0 0 0,0-4 0 14,0 4 0-14,12-7 0 0,-12 7 0 0,9-7 0 16,-9 7 0-16,17-13 0 0,-17 13 0 0,17-10 0 17,-17 10 0-17,8-8 0 0,-8 8 0 0,11-7 0 13,-11 7 0-13,8-3 0 0,-8 3 0 0,4-5 0 16,-4 5 0-16,3-2 0 0,-3 2 0 0,3 0 0 16,-3 0 0-16,4-4 0 1,-4 4 0-1,3-4 0 13,-3 4 0-13,4-5 0 0,-4 5 0 0,8 0 0 15,-8 0 0-15,4-3 0 0,-4 3 0 0,3-3 0 16,-3 3 0-16,12-7 0 0,-12 7 0 0,10-11 0 16,-10 11 0-16,19-9 0 0,-19 9 0 0,10-6 0 15,-10 6 0-15,12-8 0 0,-12 8 0 0,3-4 0 20,-3 4 0-20,4 0 0 0,-4 0 0 0,3-2 0 0,-3 2 0 0,0-8 0 14,0 8 0-14,9-7 0 1,-9 7 0-1,3-12 0 15,-3 12 0-15,4-4 0 0,-4 4 0 0,0 0 0 14,0 0 0-14,0 0 0 0,0 0 0 0,0 0 0 16,0 0 0-16,0 0 0 0,0 0 0 0,0 0 0 14,0 0 0-14,-45 0 0 0,45 0 0 0,-76 0 0 17,76 0 0-17,-96 0 0 0,96 0 0 0,-104 0 0 15,104 0 0-15,-103 0 0 0,103 0 0 0,-88 0 0 15,88 0 0-15,-80 12 0 0,80-12 0 0,-60 11 0 23,60-11 0-23,-39 3 0 0,39-3 0 0,-23 5 0 0,23-5 0 0,-8 0 0 8,8 0 0-8,0 0 0 20,0 0 0-20,0 0 0 0,0 0 0 0,0 0 0 0,0 0 0 0,0 0 0 17,0 0 0-17,22 0 0 0,-22 0 0 0,67 0 0 13,-67 0 0-13,95 0 0 1,-95 0 0-1,108 0 0 16,-108 0 0-16,105 0 0 0,-105 0 0 0,96 0 0 14,-96 0 0-14,77 0 0 0,-77 0 0 0,56 0 0 16,-56 0 0-16,38 0 0 0,-38 0 0 0,24 0 0 14,-24 0 0-14,11 14 0 0,-11-14 0 0,7 36 0 15,-7-36 0-15,0 49 0 0,0-49 0 0,0 62 0 15,0-62 0-15,0 66 0 0,0-66 0 0,-3 59 0 17,3-59 0-17,-22 51 0 0,22-51 0 0,-19 38 0 14,19-38 0-14,-14 21 0 0,14-21 0 0,-12 15 0 16,12-15 0-16,-3 3 0 0,3-3 0 0,-3 0 0 20,3 0 0-20,0 0 0 0,0 0 0 0,-4 0 0 0,4 0 0 0,0 4-7 14,0-4 7-14,0 11-114 0,0-11 114 1,14 15-184 14,-14-15 184-14,22 7-243-1,-22-7 243 0,22 0-428 14,-22 0 428-14</inkml:trace>
    </iact:actionData>
  </iact:action>
  <iact:action type="add" startTime="10441">
    <iact:property name="dataType"/>
    <iact:actionData xml:id="d2">
      <inkml:trace xmlns:inkml="http://www.w3.org/2003/InkML" xml:id="stk2" contextRef="#ctx0" brushRef="#br0">14165 2402 766 0,'0'0'0'0,"0"0"123"0,0 0-123 0,0 0 132 0,0 0-132 0,0 0 90 2,0 0-90-2,0 0 41 4,0 0-41-4,0 0 61 17,0 0-61-17,0 0 67 0,0 0-67 0,-252 6 85 14,252-6-85-14,-111 85 146 0,111-85-146 0,-99 108 99 17,99-108-99-17,-82 116 74 0,82-116-74 0,-48 122 70 13,48-122-70-13,-12 125 56 0,12-125-56 0,0 121 39 16,0-121-39-16,46 107 42 0,-46-107-42 0,96 82 32 23,-96-82-32-23,118 43 25 0,-118-43-25 0,138 0 22 0,-138 0-22 0,148-14 23 9,-148 14-23-9,140-95 9 20,-140 95-9-20,125-137 1 0,-125 137-1 0,95-151 0 0,-95 151 0 0,57-169-6 14,-57 169 6-14,22-165-13 0,-22 165 13 1,0-145-30 15,0 145 30-16,0-114-43 0,0 114 43 0,-70-73-70 13,70 73 70-13,-101-28-153 0,101 28 153 0,-117 0-218 16,117 0 218-16,-65 21-292 0,65-21 292 0,-60 60-1178 14,60-60 1178-14</inkml:trace>
    </iact:actionData>
  </iact:action>
  <iact:action type="add" startTime="12105">
    <iact:property name="dataType"/>
    <iact:actionData xml:id="d3">
      <inkml:trace xmlns:inkml="http://www.w3.org/2003/InkML" xml:id="stk3" contextRef="#ctx0" brushRef="#br0">5243 5352 325 0,'0'0'0'0,"0"0"536"0,0 0-536 0,0 0 128 0,0 0-128 0,0 0 125 12,0 0-125-11,0 0 88-1,0 0-88 0,0 0 20 16,0 0-20-16,0 0 18 0,0 0-18 0,14 101 27 15,-14-101-27-15,-7 33 33 0,7-33-33 0,-10 24 23 16,10-24-23-16,-9 26 22 0,9-26-22 0,-7 22 33 21,7-22-33-21,-3 15 25 0,3-15-25 0,-3 12 10 0,3-12-10 0,0 6 12 10,0-6-12-10,-4 3 8 15,4-3-8-14,0 6 6-1,0-6-6 0,0 2 26 20,0-2-26-20,0 4 29 0,0-4-29 0,0 8 17 0,0-8-17 0,0 6 16 14,0-6-16-14,4 8 31 0,-4-8-31 0,13 7 29 12,-13-7-29-12,16 4 23 19,-16-4-23-19,18 3 22 0,-18-3-22 0,22 0 16 0,-22 0-16 0,33 0 16 15,-33 0-16-15,37 0 15 0,-37 0-15 0,38 0 21 14,-38 0-21-14,46 5 18 0,-46-5-18 0,39 3 24 17,-39-3-24-17,50 3 18 0,-50-3-18 0,42 4 22 14,-42-4-22-14,47 9 21 0,-47-9-21 0,44 0 12 15,-44 0-12-15,43 0 16 0,-43 0-16 0,44 0 12 22,-44 0-12-22,48 0 16 0,-48 0-16 0,44 2 12 0,-44-2-12 0,43 8 14 10,-43-8-14-10,49 4 10 20,-49-4-10-20,48 6 10 0,-48-6-10 0,55 4 9 0,-55-4-9 0,56 5 5 17,-56-5-5-17,51 4 5 0,-51-4-5 0,51 0 8 13,-51 0-8-13,48 2 14 0,-48-2-14 0,44 4 15 16,-44-4-15-16,45 4 16 0,-45-4-16 0,36 7 5 14,-36-7-5-14,35 4 12 0,-35-4-12 0,43 8 3 17,-43-8-3-17,36 4 4 0,-36-4-4 0,48 6 3 13,-48-6-3-12,47 9 2-1,-47-9-2 0,47 2 4 15,-47-2-4-15,52 8 2 0,-52-8-2 0,50 4 18 15,-50-4-18-15,46 6 8 0,-46-6-8 0,49 13 9 16,-49-13-9-16,52 6 0 0,-52-6 0 0,47 8 0 17,-47-8 0-17,52 11 0 0,-52-11 0 0,54 3 0 13,-54-3 0-12,57 7 0-1,-57-7 0 0,54 5 0 20,-54-5 0-20,58 7 0 0,-58-7 0 0,60 3 0 0,-60-3 0 0,54 8 0 14,-54-8 0-14,52 8 0 0,-52-8 0 0,41 7 0 16,-41-7 0-16,37 7 0 1,-37-7 0-1,33 3 0 12,-33-3 0-12,32 8 0 0,-32-8 0 0,38 8 0 17,-38-8 0-17,32 7 0 0,-32-7 0 0,37 7 0 14,-37-7 0-14,38 8 0 0,-38-8 0 0,36 7 0 16,-36-7 0-16,39 6 0 0,-39-6 0 0,43 8 0 14,-43-8 0-14,39 7 0 0,-39-7 0 0,38 5 0 16,-38-5 0-15,32 3 0-1,-32-3 0 0,38 0 0 14,-38 0 0-14,29 0 0 0,-29 0 0 0,32 0 0 15,-32 0 0-15,34 0 0 0,-34 0 0 0,34 0 0 15,-34 0 0-15,43 0 0 1,-43 0 0-1,41 0 0 16,-41 0 0-16,36 0 0 0,-36 0 0 0,41 0 0 20,-41 0 0-19,34 0 0-1,-34 0 0 0,32 0 0 0,-32 0 0 0,33 0 0 15,-33 0 0-14,32 0 0-1,-32 0 0 0,31 0 0 14,-31 0 0-14,25 0 0 0,-25 0 0 0,26 0 0 15,-26 0 0-14,25 0-3-1,-25 0 3 0,21 0-1 14,-21 0 1-14,31 0-1 0,-31 0 1 0,25 0-1 16,-25 0 1-16,28 0 0 0,-28 0 0 0,32 0 0 13,-32 0 0-13,26 0-3 0,-26 0 3 0,25 0 0 17,-25 0 0-17,24 0 0 0,-24 0 0 0,27 0-2 14,-27 0 2-14,23 0-1 0,-23 0 1 0,18 0-4 22,-18 0 4-22,16 0 0 0,-16 0 0 0,10 0-1 0,-10 0 1 0,15 0 0 9,-15 0 0-9,7 0 0 20,-7 0 0-20,12 0 1 0,-12 0-1 0,14 0 0 0,-14 0 0 0,15 0 0 16,-15 0 0-16,14 0-1 0,-14 0 1 0,15 0-2 14,-15 0 2-14,12 0 0 0,-12 0 0 0,3 0 0 16,-3 0 0-16,6 0 0 0,-6 0 0 0,0 0 0 15,0 0 0-15,0 0 1 0,0 0-1 0,0 0 0 16,0 0 0-15,6 0 0-1,-6 0 0 0,14 0 0 13,-14 0 0-13,7 0-1 0,-7 0 1 0,7 0-1 15,-7 0 1-15,0 0 0 0,0 0 0 0,0 0 0 18,0 0 0-18,5 0 0 0,-5 0 0 0,0 0 0 12,0 0 0-12,3 0-1 0,-3 0 1 0,0 0-1 16,0 0 1-16,4 0-1 0,-4 0 1 0,0 0 0 15,0 0 0-15,0 0 0 0,0 0 0 0,0 0 0 22,0 0 0-22,0 0-1 0,0 0 1 0,3 0-1 0,-3 0 1 0,0 0-1 13,0 0 1-13,0-8-3 1,0 8 3-1,7-36-3 16,-7 36 3-16,8-47-7 0,-8 47 7 0,11-64-9 12,-11 64 9-11,10-58-1-1,-10 58 1 0,7-44 0 16,-7 44 0-16,6-38 0 0,-6 38 0 0,14-22-1 14,-14 22 1-14,7-6-1 0,-7 6 1 0,8 0-3 16,-8 0 3-16,24 0-64 0,-24 0 64 0,12 0-267 16,-12 0 267-16,19 33-533 0,-19-33 533 0</inkml:trace>
    </iact:actionData>
  </iact:action>
  <iact:action type="add" startTime="20045">
    <iact:property name="dataType"/>
    <iact:actionData xml:id="d4">
      <inkml:trace xmlns:inkml="http://www.w3.org/2003/InkML" xml:id="stk4" contextRef="#ctx0" brushRef="#br0">14080 8806 386 0,'0'0'0'1,"0"0"240"-1,0 0-240 0,0 0 151 0,0 0-151 0,0 0 131 12,0 0-131-12,0 0 83 0,0 0-83 0,0 0 55 16,0 0-55-16,0 0 60 0,0 0-60 0,205 15 65 15,-205-15-65-15,101 8 49 0,-101-8-49 0,122 4 51 15,-122-4-51-15,128 0 68 0,-128 0-68 0,133 0 69 17,-133 0-69-17,140 0 52 0,-140 0-52 1,133-15 42 11,-133 15-42-12,118-21 26 0,-118 21-26 0,96-18 20 17,-96 18-20-17,65-15 35 0,-65 15-35 0,34-5 21 13,-34 5-21-13,18 0 23 0,-18 0-23 0,0 0 14 16,0 0-14-16,0 0 6 0,0 0-6 0,-30 0 0 22,30 0 0-22,-80 0-3 0,80 0 3 0,-122 0 0 0,122 0 0 0,-139-11 6 9,139 11-6-9,-169-22 2 22,169 22-2-22,-181-26 1 0,181 26-1 0,-195-22 3 0,195 22-3 0,-188-13 4 13,188 13-4-13,-177-6 12 0,177 6-12 0,-150 0 1 17,150 0-1-17,-125 0 0 0,125 0 0 0,-99 0 0 13,99 0 0-13,-75 0-1 0,75 0 1 0,-42 0 0 16,42 0 0-16,-23 6 0 0,23-6 0 0,-12 2 0 14,12-2 0-13,0 0 1-1,0 0-1 0,0 4 4 14,0-4-4-14,16 11 2 0,-16-11-2 0,70 18 24 17,-70-18-24-17,99 31 9 0,-99-31-9 0,116 28 1 21,-116-28-1-21,141 29 1 0,-141-29-1 0,151 24 0 0,-151-24 0 0,158 9 3 9,-158-9-3-9,147 5 2 20,-147-5-2-20,130 0 2 0,-130 0-2 0,109 0 1 0,-109 0-1 0,80 0 5 11,-80 0-5-11,60 0 21 19,-60 0-21-19,32 0 24 0,-32 0-24 0,16 0 18 0,-16 0-18 0,3 0 14 14,-3 0-14-14,0 0 1 0,0 0-1 0,0 3 0 19,0-3 0-19,-55 0-14 0,55 0 14 0,-99 0 0 11,99 0 0-11,-124 0 1 0,124 0-1 0,-138 0 2 19,138 0-2-19,-135 0 3 0,135 0-3 0,-125 0 0 12,125 0 0-12,-104-8-1 0,104 8 1 0,-77-3-1 17,77 3 1-17,-49 0-4 0,49 0 4 0,-24 0 0 13,24 0 0-13,-12 0 1 0,12 0-1 0,0-4 0 17,0 4 0-16,0 0 1-1,0 0-1 0,41 0 4 13,-41 0-4-12,73 0 0-1,-73 0 0 0,93 0 1 16,-93 0-1-16,88 12 1 0,-88-12-1 0,77 21 0 16,-77-21 0-15,60 22 3-1,-60-22-3 0,36 15 3 18,-36-15-3-18,22 8 3 0,-22-8-3 0,3 7 7 0,-3-7-7 0,0 3 3 11,0-3-3-11,0 9 3 19,0-9-3-18,-25 10 0-1,25-10 0 0,-63 15-2 0,63-15 2 0,-88 10 0 13,88-10 0-13,-92 8 0 0,92-8 0 0,-90 7-3 18,90-7 3-18,-75 4 0 0,75-4 0 2,-63 8-1 8,63-8 1-10,-46 4 0 0,46-4 0 0,-24 0-1 18,24 0 1-18,-12 0 0 0,12 0 0 0,0 0 0 13,0 0 0-13,0 0 1 0,0 0-1 0,27 0 10 17,-27 0-10-17,70 0 36 0,-70 0-36 0,87 0 11 14,-87 0-11-14,82 0 3 0,-82 0-3 0,70 0 2 16,-70 0-2-16,48 0 3 0,-48 0-3 0,29 0 0 23,-29 0 0-23,12 0 0 0,-12 0 0 0,0 0 0 0,0 0 0 0,0 0-1 11,0 0 1-11,0 0-5 0,0 0 5 0,-16 0-19 18,16 0 19-18,-51 0-30 1,51 0 30-1,-66 7-33 11,66-7 33-11,-74 3-66 0,74-3 66 0,-70 11-107 16,70-11 107-16,-27 4-224 0,27-4 224 0,-21 7-351 17,21-7 351-17</inkml:trace>
    </iact:actionData>
  </iact:action>
  <iact:action type="add" startTime="25815">
    <iact:property name="dataType"/>
    <iact:actionData xml:id="d5">
      <inkml:trace xmlns:inkml="http://www.w3.org/2003/InkML" xml:id="stk5" contextRef="#ctx0" brushRef="#br0">7178 14187 240 0,'0'0'0'1,"0"0"432"-1,0 0-432 0,0 0 133 0,0 0-133 0,0 0 130 0,0 0-130 0,0 0 71 6,0 0-71-6,0 0 44 15,0 0-44-14,0 0 43-1,0 0-43 0,-26 172 26 14,52-344-26-14,-57 367 21 0,31-195-21 0,-3 18 22 16,3-18-22-16,-3 15 21 0,3-15-21 0,0 10 17 16,0-10-17-16,0 9 19 0,0-9-19 0,0 6 10 20,0-6-10-19,0 0 12-1,0 0-12 0,0 0 13 0,0 0-13 0,0 0 27 9,0 0-27-8,0 0 42 19,0 0-42-20,29 0 15 0,-29 0-15 0,35 0 14 0,-35 0-14 0,36 0 27 13,-36 0-27-13,39 0 34 0,-39 0-34 0,45 0 36 16,-45 0-36-16,44 0 16 0,-44 0-16 0,50-6 24 14,-50 6-24-14,53-5 24 0,-53 5-24 0,54-7 15 16,-54 7-15-16,56-4 22 0,-56 4-22 0,45-3 34 14,-45 3-34-14,54 0 25 0,-54 0-25 0,50-5 22 16,-50 5-22-16,53-3 20 0,-53 3-20 0,56 0 25 22,-56 0-25-22,58-7 9 0,-58 7-9 0,60-4 21 0,-60 4-21 0,61 0 15 9,-61 0-15-8,60-4 9 17,-60 4-9-18,58 0 13 0,-58 0-13 0,56 0 12 0,-56 0-12 0,57 0 14 18,-57 0-14-18,61 0 24 0,-61 0-24 0,58 0 13 10,-58 0-13-10,55 0 12 16,-55 0-12-15,46 0 10-1,-46 0-10 0,54 0 6 2,-54 0-6-2,45 0 13 16,-45 0-13-16,47 0 17 0,-47 0-17 0,48 0 7 13,-48 0-7-13,43 0 9 0,-43 0-9 0,41 0 0 17,-41 0 0-16,48 0 10-1,-48 0-10 0,44 0 6 12,-44 0-6-12,51 0 10 0,-51 0-10 0,51 0 6 16,-51 0-6-16,60 0 7 0,-60 0-7 0,55 0 5 15,-55 0-5-15,56 0 4 0,-56 0-4 0,53 0 2 16,-53 0-2-16,53 0 2 0,-53 0-2 0,51 0 5 21,-51 0-5-21,48 0 7 0,-48 0-7 0,39 0 6 0,-39 0-6 0,46 0 5 16,-46 0-5-16,33 0 2 0,-33 0-2 0,35 0 6 14,-35 0-6-14,34 0 5 0,-34 0-5 0,35 0 3 16,-35 0-3-16,35 0 0 0,-35 0 0 0,38 0 4 14,-38 0-4-14,32 0 3 0,-32 0-3 0,38 0 2 13,-38 0-2-13,32 0 1 17,-32 0-1-17,38 0 4 0,-38 0-4 0,36 0 0 0,-36 0 0 0,34 0-2 16,-34 0 2-16,29 0-1 0,-29 0 1 0,29 4 0 14,-29-4 0-14,29 0 0 0,-29 0 0 0,37 0-1 17,-37 0 1-17,41 0 0 0,-41 0 0 0,45 0-1 14,-45 0 1-14,39 0-1 0,-39 0 1 0,41 0 0 16,-41 0 0-16,41 0 0 0,-41 0 0 0,32 0-1 22,-32 0 1-22,29 0-1 0,-29 0 1 0,26 0 0 0,-26 0 0 0,31 0 0 14,-31 0 0-14,32 0 1 0,-32 0-1 0,38 0 0 17,-38 0 0-17,32 0 0 0,-32 0 0 0,32 4-1 12,-32-4 1-12,35 0-1 0,-35 0 1 0,32 7-1 17,-32-7 1-17,34 0-2 0,-34 0 2 1,29 0-4 11,-29 0 4-12,33 0-1 0,-33 0 1 0,37 3 0 16,-37-3 0-16,41 5-4 0,-41-5 4 0,36 7-7 15,-36-7 7-15,41 3-1 0,-41-3 1 0,39 4-1 15,-39-4 1-15,36 5-1 0,-36-5 1 0,39 6 0 15,-39-6 0-14,36 0-3-1,-36 0 3 0,37 3-5 15,-37-3 5-14,33 0-7-1,-33 0 7 0,29 5-10 15,-29-5 10-15,37 0-6 0,-37 0 6 0,36 0-3 15,-36 0 3-15,38 0-5 0,-38 0 5 0,32 0-3 23,-32 0 3-23,28 0-2 0,-28 0 2 0,29 0 0 0,-29 0 0 0,22 0 1 11,-22 0-1-11,22 0 3 0,-22 0-3 0,22 0 0 18,-22 0 0-18,14 0-1 0,-14 0 1 0,19 0-3 13,-19 0 3-13,22 0-3 0,-22 0 3 0,22 0-7 18,-22 0 7-18,29 0-2 0,-29 0 2 0,25 0-5 11,-25 0 5-11,29 0-6 0,-29 0 6 0,31 0-6 19,-31 0 6-19,26 0-5 0,-26 0 5 0,25 0-2 12,-25 0 2-12,14 0-3 0,-14 0 3 0,19 0-1 17,-19 0 1-17,12 0-8 0,-12 0 8 0,3 0-2 14,-3 0 2-14,4 0-4 0,-4 0 4 0,0 0-6 18,0 0 6-18,3 0-3 0,-3 0 3 0,9-5-1 13,-9 5 1-13,10-3 0 0,-10 3 0 0,10-6-4 16,-10 6 4-16,12-5-1 0,-12 5 1 0,10-4-7 21,-10 4 7-21,5-3 0 0,-5 3 0 0,7 0 2 0,-7 0-2 0,0 0 1 10,0 0-1-10,0 0 2 2,0 0-2 16,0 0 0-18,0 0 0 0,0 0 0 0,0 0 0 0,0 0 0 12,0 0 0-12,0-4-1 0,0 4 1 0,0 0 0 18,0 0 0-18,0 0-1 0,0 0 1 0,0 0-1 12,0 0 1-12,0 0-1 0,0 0 1 0,0 0-1 18,0 0 1-18,0 0-3 0,0 0 3 0,0 0-1 20,0 0 1-20,0 0-2 0,0 0 2 0,0 0-2 0,0 0 2 0,0-8-5 11,0 8 5-11,0-21-10 14,0 21 10-14,0-30-14 0,0 30 14 0,0-33-21 16,0 33 21-16,0-33 0 0,0 33 0 0,0-18 0 19,0 18 0-19,0-5-2 0,0 5 2 0,0-2-2 0,0 2 2 0,0 0 0 11,0 0 0-10,0 0 0 20,0 0 0-21,0 10-51 0,0-10 51 0,10 23-205 0,-10-23 205 0,19 25-602 16,-19-25 602-16</inkml:trace>
    </iact:actionData>
  </iact:action>
  <iact:action type="add" startTime="28504">
    <iact:property name="dataType"/>
    <iact:actionData xml:id="d6">
      <inkml:trace xmlns:inkml="http://www.w3.org/2003/InkML" xml:id="stk6" contextRef="#ctx0" brushRef="#br0">9304 15996 125 0,'0'0'0'1,"0"0"150"-1,0 0-150 0,0 0 143 0,0 0-143 0,0 0 175 9,0 0-175-9,0 0 183 14,0 0-183-14,0 0 177 0,0 0-177 0,0 0 167 16,0 0-167-15,0 0 126-1,0 0-126 0,51 9 111 13,-51-9-111-13,70-42 99 0,-70 42-99 0,89-58 63 17,-89 58-63-17,109-71 65 0,-109 71-65 0,147-91 55 13,-147 91-55-13,184-114 73 0,-184 114-73 0,227-132 64 17,-227 132-64-17,251-145 44 0,-251 145-44 0,263-135 35 15,-263 135-35-15,249-122 32 0,-249 122-32 0,220-106 26 15,-220 106-26-15,196-89 25 0,-196 89-25 0,166-77 24 17,-166 77-24-17,140-66 11 0,-140 66-11 0,121-62 6 18,-121 62-6-18,106-60 3 0,-106 60-3 0,100-48 1 0,-100 48-1 0,84-39 0 11,-84 39 0-11,70-33-1 19,-70 33 1-19,51-31 0 0,-51 31 0 0,36-18 1 0,-36 18-1 1,24-11 3 9,-24 11-3-10,10-7 0 19,-10 7 0-19,7-8 0 0,-7 8 0 0,0 0 1 0,0 0-1 0,5 0 0 12,-5 0 0-12,3 0-1 20,-3 0 1-20,0 0 0 0,0 0 0 0,0 0 0 0,0 0 0 0,0 0-2 13,0 0 2-13,-8 0-3 0,8 0 3 0,-58 15-1 17,58-15 1-17,-80 36 0 0,80-36 0 0,-86 37 0 12,86-37 0-11,-88 29 0-1,88-29 0 0,-81 24 0 17,81-24 0-17,-76 17 0 0,76-17 0 0,-64 16 0 15,64-16 0-15,-44 6 0 0,44-6 0 0,-29 9 0 18,29-9 0-18,-19 2 0 0,19-2 0 0,-10 0-3 17,10 0 3-17,0 4-3 1,0-4 3-1,0 0-4 11,0 0 4-11,0 0-35 0,0 0 35 0,10-6-13 21,-10 6 13-21,41-27-10 0,-41 27 10 0,51-12 0 0,-51 12 0 0,64-9 0 13,-64 9 0-12,73-5 0-1,-73 5 0 0,73 0 0 15,-73 0 0-15,74-4 0 0,-74 4 0 0,58 0 0 14,-58 0 0-14,47 0 0 0,-47 0 0 0,31-3 0 16,-31 3 0-16,17 0 1 0,-17 0-1 0,12 0 1 14,-12 0-1-14,4-4 1 0,-4 4-1 0,0 0 0 16,0 0 0-16,0-2 3 0,0 2-3 0,0 0 2 14,0 0-2-14,0 0 6 0,0 0-6 0,0 2 7 16,0-2-7-16,-23 31 3 0,23-31-3 0,-29 27 1 15,29-27-1-15,-23 23 1 0,23-23-1 0,-18 18 0 21,18-18 0-21,-22 15-2 0,22-15 2 0,-10 16-2 0,10-16 2 0,-12 0-26 11,12 0 26-11,0 2-69 19,0-2 69-19,0 0-108 0,0 0 108 0,12 7-135 0,-12-7 135 0,50 12-219 11,-50-12 219-10,27 3-386 18,-27-3 386-19,25 9-648 0,-25-9 648 0</inkml:trace>
    </iact:actionData>
  </iact:action>
  <iact:action type="add" startTime="29303">
    <iact:property name="dataType"/>
    <iact:actionData xml:id="d7">
      <inkml:trace xmlns:inkml="http://www.w3.org/2003/InkML" xml:id="stk7" contextRef="#ctx0" brushRef="#br0">13019 14083 615 0,'0'0'0'0,"0"0"230"0,0 0-230 0,0 0 98 0,0 0-98 0,0 0 106 4,0 0-106-4,-217 7 100 17,217-7-100-17,-92 41 50 0,92-41-50 0,-85 44 54 14,85-44-54-14,-72 52 49 0,72-52-49 0,-46 48 65 16,46-48-65-16,-29 48 66 0,29-48-66 0,-4 51 63 14,4-51-63-14,0 41 64 0,0-41-64 0,19 43 56 16,-19-43-56-16,65 37 23 0,-65-37-23 0,85 26 15 15,-85-26-15-15,87 7 9 0,-87-7-9 0,86 0 12 16,-86 0-12-16,70 0 0 0,-70 0 0 0,56-40 0 15,-56 40 0-15,38-66-1 0,-38 66 1 0,27-74 0 16,-27 74 0-16,8-80-6 0,-8 80 6 0,0-79-33 20,0 79 33-20,0-62-47 0,0 62 47 0,-41-39-96 0,41 39 96 0,-30 0-191 14,30 0 191-14,-28 0-317 0,28 0 317 0</inkml:trace>
    </iact:actionData>
  </iact:action>
  <iact:action type="add" startTime="31302">
    <iact:property name="dataType"/>
    <iact:actionData xml:id="d8">
      <inkml:trace xmlns:inkml="http://www.w3.org/2003/InkML" xml:id="stk8" contextRef="#ctx0" brushRef="#br0">10485 18568 402 0,'0'0'0'0,"0"0"312"0,0 0-312 0,0 0 198 0,0 0-198 0,0 0 183 24,0 0-183-24,0 0 106 0,0 0-106 0,0 0 110 0,0 0-110 0,0 0 109 14,0 0-109-14,249 0 106 0,-249 0-106 0,126-15 79 17,-126 15-79-17,150-18 55 0,-150 18-55 0,180-15 55 14,-180 15-55-14,192-7 52 0,-192 7-52 0,188-8 42 17,-188 8-42-16,172 0 46-1,-172 0-46 0,140 0 36 11,-140 0-36-11,115 0 30 1,-115 0-30-1,80 0 38 16,-80 0-38-16,54 0 26 0,-54 0-26 0,28 0 8 14,-28 0-8-14,13 0 6 0,-13 0-6 0,0 0 0 15,0 0 0-15,0 0-1 0,0 0 1 0,-18 8-11 16,18-8 11-16,-92 0-7 0,92 0 7 0,-147 7 0 15,147-7 0-15,-193 0 3 0,193 0-3 0,-212 0 2 15,212 0-2-15,-221 9 5 0,221-9-5 0,-205 6 5 20,205-6-5-19,-181 18 0-1,181-18 0 0,-147 18-3 0,147-18 3 1,-106 15-1 13,106-15 1-14,-71 0 0 0,71 0 0 0,-33 0-1 13,33 0 1-13,-3 0 0 0,3 0 0 0,0 0 2 17,0 0-2-17,92 0 9 0,-92 0-9 0,157 0 11 14,-157 0-11-14,213 0 0 0,-213 0 0 0,241 15 4 16,-241-15-4-16,232 11 0 0,-232-11 0 0,198 16 0 17,-198-16 0-17,162 6-1 0,-162-6 1 0,125 9-1 13,-125-9 1-13,85 0 1 0,-85 0-1 0,54 0 3 15,-54 0-3-15,26 0 3 0,-26 0-3 0,9 2 1 16,-9-2-1-16,0 0 0 0,0 0 0 0,0 8-1 17,0-8 1-17,-41 8-7 0,41-8 7 0,-103 6-2 21,103-6 2-21,-145 9 0 0,145-9 0 0,-160 0 2 0,160 0-2 0,-162 0 3 9,162 0-3-9,-152 0 1 18,152 0-1-18,-128 0 1 1,128 0-1-1,-96 0 0 0,96 0 0 0,-54 0-1 15,54 0 1-15,-19 0-1 0,19 0 1 0,0 0 0 16,0 0 0-16,0 0 1 0,0 0-1 0,87 0 11 14,-87 0-11-14,137 0 1 0,-137 0-1 0,165 0 4 16,-165 0-4-16,155 0 0 0,-155 0 0 0,125 0-1 14,-125 0 1-14,89 0 0 0,-89 0 0 0,51 6-1 15,-51-6 1-15,25 4 1 0,-25-4-1 0,7 0-1 15,-7 0 1-14,0 0 0-1,0 0 0 0,0 0-3 16,0 0 3-16,-29 0-14 0,29 0 14 0,-82 0 0 15,82 0 0-15,-105 0 2 0,105 0-2 0,-125 0 3 16,125 0-3-16,-121 0 3 0,121 0-3 0,-111 0 7 14,111 0-7-14,-89 0 5 0,89 0-5 0,-54 15 3 17,54-15-3-17,-29 0 0 0,29 0 0 0,-9 0 0 20,9 0 0-20,0 0 1 0,0 0-1 0,0 0 3 0,0 0-3 0,0 0 5 13,0 0-5-13,12 0 0 1,-12 0 0-1,29 0-10 16,-29 0 10-16,27 0-41 0,-27 0 41 0,17 0-126 13,-17 0 126-13,0 0-246 0,0 0 246 0,0 0-394 16,0 0 394-16</inkml:trace>
    </iact:actionData>
  </iact:action>
  <iact:action type="add" startTime="55315">
    <iact:property name="dataType"/>
    <iact:actionData xml:id="d9">
      <inkml:trace xmlns:inkml="http://www.w3.org/2003/InkML" xml:id="stk9" contextRef="#ctx0" brushRef="#br0">18390 7015 297 0,'0'0'0'0,"0"0"226"0,0 0-226 0,0 0 168 0,0 0-168 0,0 0 184 6,0 0-184-6,0 0 157 16,0 0-157-16,0 0 129 0,0 0-129 0,0 0 115 15,0 0-115-15,0 0 118 0,0 0-118 0,0 0 116 15,0 0-116-15,0 0 105 0,0 0-105 0,24 0 87 17,-24 0-87-17,38 0 78 0,-38 0-78 0,53 0 66 20,-53 0-66-20,80 4 41 0,-80-4-41 0,95 8 28 0,-95-8-28 0,118 2 17 16,-118-2-17-16,131 0 20 0,-131 0-20 0,144 0 18 13,-144 0-18-13,152 0 17 5,-152 0-17-5,140-6 20 10,-140 6-20-10,138-23 25 1,-138 23-25-1,140-18 15 15,-140 18-15-15,129-19 0 0,-129 19 0 0,125-11 0 14,-125 11 0-14,113-7 0 0,-113 7 0 0,104 0 0 15,-104 0 0-14,92 0 0-1,-92 0 0 0,85 0 0 15,-85 0 0-15,73 0 0 0,-73 0 0 0,58 0 0 15,-58 0 0-15,48 0 0 0,-48 0 0 0,31 0 0 17,-31 0 0-17,17 0 0 0,-17 0 0 0,9 0 0 19,-9 0 0-19,6 0 0 0,-6 0 0 0,0 0 0 0,0 0 0 0,0 0 0 16,0 0 0-16,0 0 0 0,0 0 0 0,0 0 0 16,0 0 0-16,0 0 0 0,0 0 0 0,-47 0 0 14,47 0 0-14,-86 0 0 0,86 0 0 0,-121 7 0 14,121-7 0-14,-150 5 0 0,150-5 0 0,-172 0 0 16,172 0 0-15,-181 0 0-1,181 0 0 0,-185 4 0 13,185-4 0-13,-184 6 0 0,184-6 0 0,-172 15 0 16,172-15 0-16,-166 18 0 0,166-18 0 0,-146 23 0 14,146-23 0-14,-130 19 0 0,130-19 0 0,-111 14 0 16,111-14 0-16,-87 14 0 0,87-14 0 0,-67 7 0 15,67-7 0-15,-39 5 0 0,39-5 0 0,-20 7 0 16,20-7 0-16,-7 0 0 0,7 0 0 0,0 0 0 21,0 0 0-21,0 0 0 0,0 0 0 0,5 0 0 0,-5 0 0 0,65 0 0 10,-65 0 0-10,114 0 0 20,-114 0 0-20,155 0 0 0,-155 0 0 0,185 3 0 0,-185-3 0 0,193 8 0 11,-193-8 0-11,186 4 0 16,-186-4 0-16,165 4 0 0,-165-4 0 0,147 0 0 19,-147 0 0-19,124 0 0 0,-124 0 0 1,115 0 0-1,-115 0 0 0,99 0 0 13,-99 0 0-13,80 0 0 0,-80 0 0 0,60 0 0 16,-60 0 0-16,32 0 0 0,-32 0 0 0,19 0 0 14,-19 0 0-14,3 2 0 0,-3-2 0 0,0 0 0 16,0 0 0-16,0 12 0 0,0-12 0 0,-17 15 0 15,17-15 0-15,-66 14 0 0,66-14 0 0,-105 15 0 15,105-15 0-15,-124 10 0 1,124-10 0-1,-121 0 0 21,121 0 0-21,-121 0 0 0,121 0 0 0,-103 0 0 0,103 0 0 0,-85 0 0 9,85 0 0-9,-55 0 0 16,55 0 0-15,-30 5 0-1,30-5 0 0,-11 0 0 15,11 0 0-15,0 0 0 0,0 0 0 0,0 0 0 20,0 0 0-20,7 0 0 0,-7 0 0 0,67 10 0 0,-67-10 0 0,85 16 0 15,-85-16 0-15,87 22 0 0,-87-22 0 0,73 21 0 14,-73-21 0-14,57 19 0 0,-57-19 0 0,36 8 0 14,-36-8 0-14,18 7 0 0,-18-7 0 0,7 4 0 16,-7-4 0-16,0 0 0 0,0 0 0 1,0 3 0 13,0-3 0-14,0 4 0 0,0-4 0 0,-3 7 0 15,3-7 0-15,-48 8 0 0,48-8 0 1,-61 12 0 13,61-12 0-13,-70 6 0-1,70-6 0 0,-64 3 0 15,64-3 0-15,-51 12 0 0,51-12 0 0,-29 0 0 22,29 0 0-22,-12 0 0 0,12 0 0 0,-3 0 0 0,3 0 0 0,0 0 0 15,0 0 0-15,0 0 0 1,0 0 0-1,0 0-63 13,0 0 63-13,22 0-93 0,-22 0 93 0,29 0-202 16,-29 0 202-16,12 0-261 0,-12 0 261 0,0 7-405 15,0-7 405-15</inkml:trace>
    </iact:actionData>
  </iact:action>
  <iact:action type="add" startTime="62206">
    <iact:property name="dataType"/>
    <iact:actionData xml:id="d10">
      <inkml:trace xmlns:inkml="http://www.w3.org/2003/InkML" xml:id="stk10" contextRef="#ctx0" brushRef="#br0">28261 9035 532 0,'0'0'0'0,"0"0"158"0,0 0-158 0,0 0 151 0,0 0-151 0,0 0 76 6,0 0-76-6,0 0 52 15,0 0-52-14,0 0 55-1,0 0-55 0,0 0 47 15,0 0-47-15,0 0 30 0,0 0-30 0,0 0 46 16,0 0-46-16,19 58 31 0,-19-58-31 0,0 27 27 21,0-27-27-21,0 26 25 0,0-26-25 0,0 26 26 0,0-26-26 0,0 29 20 9,0-29-20-9,0 33 13 21,0-33-13-21,0 29 8 0,0-29-8 0,0 30 3 0,0-30-3 0,0 21 6 16,0-21-6-16,0 15 5 0,0-15-5 0,0 9 15 14,0-9-15-14,0 6 10 0,0-6-10 0,0 3 20 16,0-3-20-16,7 0 26 0,-7 0-26 0,3 0 20 14,-3 0-20-14,5 0 24 0,-5 0-24 0,7 6 15 17,-7-6-15-17,10 2 17 0,-10-2-17 0,12 4 15 13,-12-4-15-13,23 3 12 0,-23-3-12 0,22 0 11 16,-22 0-11-16,29 0 10 0,-29 0-10 0,27 0 18 14,-27 0-18-14,32 0 10 0,-32 0-10 0,33 0 25 16,-33 0-25-16,32 0 27 0,-32 0-27 0,38 0 21 15,-38 0-21-15,41 0 20 0,-41 0-20 0,37 0 23 16,-37 0-23-16,46 0 14 0,-46 0-14 1,40 0 16 19,-40 0-16-20,42 0 18 0,-42 0-18 0,40-7 22 0,-40 7-22 0,37-2 18 10,-37 2-18-10,41-6 19 20,-41 6-19-20,43-3 21 0,-43 3-21 0,44 0 15 0,-44 0-15 0,41-3 13 14,-41 3-13-14,48 0 15 0,-48 0-15 0,44-3 15 16,-44 3-15-16,51-5 7 0,-51 5-7 0,45-4 8 14,-45 4-8-14,32-3 15 0,-32 3-15 0,38-4 11 14,-38 4-11-13,29 0 18 1,-29 0-18-2,29 0 15 13,-29 0-15-13,34 0 13 0,-34 0-13 0,36 0 12 16,-36 0-12-16,34 0 10 0,-34 0-10 0,32 0 6 15,-32 0-6-15,41 0 2 0,-41 0-2 0,36 0 4 17,-36 0-4-17,37 0 1 0,-37 0-1 0,40 0 8 20,-40 0-8-20,41 0 13 0,-41 0-13 1,37 0 7-1,-37 0-7 0,41 0 3 15,-41 0-3-15,38 0 1 0,-38 0-1 0,42 0 1 14,-42 0-1-14,38 0 0 0,-38 0 0 1,39 0 1 14,-39 0-1-15,41 0 0 0,-41 0 0 0,38 0 0 14,-38 0 0-14,39 0-1 0,-39 0 1 0,32 0 0 14,-32 0 0-14,34 0 0 0,-34 0 0 0,35 0 0 16,-35 0 0-16,30 0 3 0,-30 0-3 0,34 0 1 14,-34 0-1-14,38 0 0 0,-38 0 0 0,41 0 1 16,-41 0-1-16,39 0 0 0,-39 0 0 0,41 0 0 16,-41 0 0-16,44 0-8 1,-44 0 8-1,38 0-9 14,-38 0 9-14,39 4-5 0,-39-4 5 0,45 0-3 15,-45 0 3-15,37 0 0 0,-37 0 0 0,38 3-1 16,-38-3 1-16,42 0-1 0,-42 0 1 0,43 0-9 20,-43 0 9-20,46 0-5 0,-46 0 5 0,44 0-8 0,-44 0 8 0,48 0-5 16,-48 0 5-16,46 0-9 0,-46 0 9 0,50 0-10 14,-50 0 10-14,48 0-8 0,-48 0 8 0,47 0-5 16,-47 0 5-16,51 0-2 0,-51 0 2 0,45 0-4 13,-45 0 4-13,51 0-3 0,-51 0 3 0,41 0-2 17,-41 0 2-17,39 0 0 0,-39 0 0 0,38 0-2 15,-38 0 2-14,32 0 0-1,-32 0 0 0,31 0 0 14,-31 0 0-14,26 0 0 0,-26 0 0 0,27-3 1 15,-27 3-1-15,34 0 1 0,-34 0-1 0,37 0 0 15,-37 0 0-15,38 0 0 0,-38 0 0 0,36-4-2 17,-36 4 2-17,44 0-3 0,-44 0 3 0,45-2-3 15,-45 2 3-15,51 0-1 0,-51 0 1 0,48 0 0 20,-48 0 0-20,44-6 0 0,-44 6 0 0,41 0 0 0,-41 0 0 0,36 0 2 16,-36 0-2-16,34 0 1 0,-34 0-1 0,31 0 1 16,-31 0-1-16,42 0 0 0,-42 0 0 0,36 0-1 12,-36 0 1-12,38 0-1 0,-38 0 1 0,35-3-2 16,-35 3 2-16,35 0-2 0,-35 0 2 0,27-4-5 16,-27 4 5-16,31 0-4 1,-31 0 4-1,29 0-12 13,-29 0 12-13,30-2-7 0,-30 2 7 0,26 0-3 16,-26 0 3-16,36-5-2 0,-36 5 2 0,41-7-8 14,-41 7 8-14,41-7-7 0,-41 7 7 0,47-8 0 16,-47 8 0-16,48 0 0 0,-48 0 0 0,51 0 5 22,-51 0-5-22,52 0 3 0,-52 0-3 0,44 0 1 0,-44 0-1 0,41 0 0 14,-41 0 0-14,41 0 1 0,-41 0-1 0,39 0 0 16,-39 0 0-16,44 0-1 0,-44 0 1 0,45 0-5 13,-45 0 5-12,41 0-7-1,-41 0 7 0,36 0-8 16,-36 0 8-16,37 0-4 0,-37 0 4 0,29 0-1 13,-29 0 1-13,29 0-5 0,-29 0 5 0,34 0-7 16,-34 0 7-16,29 0-2 0,-29 0 2 0,36 0-9 17,-36 0 9-17,34 0-7 0,-34 0 7 0,31 0-14 14,-31 0 14-14,36 0-5 0,-36 0 5 0,29 0 0 14,-29 0 0-14,25 0 0 0,-25 0 0 0,24 0 0 16,-24 0 0-16,21 0 2 0,-21 0-2 0,15 0 3 15,-15 0-3-15,10 0 4 0,-10 0-4 0,7 0 0 16,-7 0 0-16,4 0 0 0,-4 0 0 0,5 0 0 22,-5 0 0-22,3 0 1 0,-3 0-1 0,7 0 1 0,-7 0-1 0,12 0 0 15,-12 0 0-15,7 0 0 0,-7 0 0 0,8 0 2 14,-8 0-2-14,5 0-2 0,-5 0 2 0,5 0 0 14,-5 0 0-14,4 0-2 0,-4 0 2 0,0 0-5 16,0 0 5-16,0 0-1 0,0 0 1 0,0 0-8 16,0 0 8-16,0 0-5 0,0 0 5 0,0 0 0 13,0 0 0-13,0 0-2 0,0 0 2 0,0 0-1 17,0 0 1-17,0 0-5 0,0 0 5 0,0 0-1 15,0 0 1-15,0 0 0 0,0 0 0 0,0 0-1 16,0 0 1-16,0 0-4 0,0 0 4 2,0 0 0 10,0 0 0-11,0 0-4-1,0 0 4 0,0 0-1 20,0 0 1-20,0 0 0 0,0 0 0 0,0 0 0 0,0 0 0 0,0 0 0 9,0 0 0-8,0 0 0 15,0 0 0-16,0 0 0 0,0 0 0 0,0 0 0 20,0 0 0-20,0 0-2 0,0 0 2 0,0 0 0 0,0 0 0 0,0 0 0 14,0 0 0-14,0 0 0 0,0 0 0 0,0-4-9 16,0 4 9-16,3-18-23 0,-3 18 23 0,7-29 0 15,-7 29 0-15,9-38 4 0,-9 38-4 0,10-40 0 16,-10 40 0-16,7-41 3 0,-7 41-3 0,12-43 1 12,-12 43-1-12,6-40-1 0,-6 40 1 0,4-41 2 17,-4 41-2-17,3-30-3 0,-3 30 3 0,4-22 0 14,-4 22 0-13,0-11 0-1,0 11 0 0,5-4 0 16,-5 4 0-16,0-4 4 0,0 4-4 0,0 0 0 21,0 0 0-21,0 0 0 0,0 0 0 0,0 0 0 0,0 0 0 0,0 0 0 10,0 0 0-10,0 0 0 22,0 0 0-22,0 0 0 0,0 0 0 0,0 0 0 0,0 0 0 0,2 0-11 11,-2 0 11-11,6 15-39 0,-6-15 39 0,11 18-353 14,-11-18 353-14,6 27-737 31,-6-27 737-31</inkml:trace>
    </iact:actionData>
  </iact:action>
  <iact:action type="add" startTime="72755">
    <iact:property name="dataType"/>
    <iact:actionData xml:id="d11">
      <inkml:trace xmlns:inkml="http://www.w3.org/2003/InkML" xml:id="stk11" contextRef="#ctx0" brushRef="#br0">18319 12380 546 0,'0'0'0'1,"0"0"186"-1,0 0-186 0,0 0 111 0,0 0-111 0,0 0 103 20,0 0-103-20,0 0 59 0,0 0-59 0,0 0 65 0,0 0-65 0,0 0 59 13,0 0-59-13,0 0 44 0,0 0-44 1,186-199 35 15,-186 199-35-16,71-43 40 0,-71 43-40 0,82-46 51 15,-82 46-51-15,92-51 30 0,-92 51-30 0,106-44 26 21,-106 44-26-21,111-39 19 0,-111 39-19 0,109-27 12 0,-109 27-12 0,114-15 19 10,-114 15-19-10,110-6 21 22,-110 6-21-22,107 0 25 0,-107 0-25 0,106 0 20 0,-106 0-20 0,106 0 15 9,-106 0-15-9,102 0 18 21,-102 0-18-21,103 6 10 0,-103-6-10 0,98 27 3 0,-98-27-3 0,96 28 5 15,-96-28-5-15,92 37 2 0,-92-37-2 0,86 45 6 15,-86-45-6-15,80 46 18 0,-80-46-18 0,70 45 16 12,-70-45-16-12,54 44 15 1,-54-44-15 0,50 33 2 13,-50-33-2-14,29 22 12 0,-29-22-12 0,13 15 8 16,-13-15-8-16,9 8 7 0,-9-8-7 1,3 4 6 20,-3-4-6-21,0 2 4 0,0-2-4 0,0 0 0 0,0 0 0 0,0 5 0 8,0-5 0-8,0 3-3 22,0-3 3-21,-18 5-5-1,18-5 5 0,-52 2 0 0,52-2 0 0,-63 5 2 8,63-5-2-8,-77 7 0 21,77-7 0-21,-80 0 0 0,80 0 0 0,-88 4 1 0,88-4-1 0,-82 0 0 11,82 0 0-11,-74 0-1 19,74 0 1-19,-61 0-8 0,61 0 8 0,-45 0-5 0,45 0 5 0,-29 0-9 14,29 0 9-14,-11 0-2 0,11 0 2 0,-4 0-3 16,4 0 3-16,0 0 0 0,0 0 0 0,0 0 0 14,0 0 0-14,10 0 0 0,-10 0 0 0,60 0 3 17,-60 0-3-17,80 10 8 0,-80-10-8 0,96 19 8 14,-96-19-8-14,104 19 10 0,-104-19-10 0,102 22 20 16,-102-22-20-16,96 18 31 0,-96-18-31 0,85 18 30 16,-85-18-30-16,74 11 25 0,-74-11-25 0,61 7 20 21,-61-7-20-21,44 5 15 0,-44-5-15 0,31 0 9 0,-31 0-9 0,17 0 15 9,-17 0-15-9,12 0 9 21,-12 0-9-21,3 0 0 0,-3 0 0 0,0-46-5 0,0 46 5 0,0-73 0 15,0 73 0-15,0-92 0 0,0 92 0 0,-15-92 2 15,15 92-2-15,-32-72 0 0,32 72 0 0,-38-60-3 14,38 60 3-14,-29-39-4 0,29 39 4 0,-36-20-14 13,36 20 14-12,-34 0-47 17,34 0 47-18,-25 0-93 0,25 0 93 0,-7 29-189 0,7-29 189 0,0 48-261 28,0-48 261-28</inkml:trace>
    </iact:actionData>
  </iact:action>
  <iact:action type="add" startTime="74078">
    <iact:property name="dataType"/>
    <iact:actionData xml:id="d12">
      <inkml:trace xmlns:inkml="http://www.w3.org/2003/InkML" xml:id="stk12" contextRef="#ctx0" brushRef="#br0">27099 12204 576 0,'0'0'0'0,"0"0"195"0,0 0-195 0,0 0 173 0,0 0-173 0,0 0 118 3,0 0-118-3,0 0 63 5,0 0-63-5,0 0 51 16,0 0-51-16,217-204 48 0,-217 204-48 0,65-36 39 16,-65 36-39-16,75-33 49 0,-75 33-49 0,92-33 42 15,-92 33-42-15,107-30 45 0,-107 30-45 0,117-29 39 16,-117 29-39-16,133-22 23 0,-133 22-23 0,129-15 16 21,-129 15-16-21,128-7 20 0,-128 7-20 0,121 0 19 0,-121 0-19 0,106 0 31 11,-106 0-31-11,97 22 29 19,-97-22-29-19,93 40 24 1,-93-40-24-1,80 44 16 0,-80-44-16 0,89 37 13 13,-89-37-13-13,80 38 3 0,-80-38-3 0,73 32 2 16,-73-32-2-16,73 33 7 0,-73-33-7 0,55 33 5 14,-55-33-5-14,50 33 14 0,-50-33-14 0,32 26 11 16,-32-26-11-16,22 19 5 0,-22-19-5 0,7 14 4 16,-7-14-4-16,8 7 0 0,-8-7 0 0,0 0 5 14,0 0-5-14,0 0 0 0,0 0 0 1,0 0-5 14,0 0 5-15,0 0-7 0,0 0 7 0,-37 0-14 15,37 0 14-15,-58 0-23 0,58 0 23 0,-79 0-6 22,79 0 6-22,-83 0 0 0,83 0 0 0,-89 0 1 0,89 0-1 0,-89 0 0 9,89 0 0-9,-76 0-3 19,76 0 3-18,-70 0-2-1,70 0 2 0,-50 12-12 0,50-12 12 0,-24 7-17 13,24-7 17-13,-10 3-15 0,10-3 15 0,0 0-3 16,0 0 3-15,0 0 0-1,0 0 0 0,0 5 2 16,0-5-2-16,48 6 0 0,-48-6 0 0,70 8 34 14,-70-8-34-13,80 11 6-1,-80-11-6 0,89 8 10 15,-89-8-10-15,95 6 21 0,-95-6-21 0,99 8 27 13,-99-8-27-13,89 7 36 1,-89-7-36-1,75 8 33 16,-75-8-33-16,56 4 32 0,-56-4-32 0,36 4 33 15,-36-4-33-15,24 2 40 0,-24-2-40 0,12 0 22 15,-12 0-22-15,7 0 19 0,-7 0-19 0,0 0 10 16,0 0-10-16,0 0 4 0,0 0-4 0,0 0 2 20,0 0-2-20,0 0 0 0,0 0 0 0,0-33-2 0,0 33 2 0,0-80-5 16,0 80 5-16,0-96 0 0,0 96 0 0,-14-92 0 17,14 92 0-17,-12-81 1 0,12 81-1 0,-17-66 0 13,17 66 0-13,-10-58 0 0,10 58 0 0,-17-45 0 16,17 45 0-16,-9-33-2 0,9 33 2 0,-13-15-41 14,13 15 41-13,-9 0-99-1,9 0 99 0,0 0-189 13,0 0 189-13,0 0-324 0,0 0 324 0,0 40-867 16,0-40 867-16</inkml:trace>
    </iact:actionData>
  </iact:action>
  <iact:action type="add" startTime="76322">
    <iact:property name="dataType"/>
    <iact:actionData xml:id="d13">
      <inkml:trace xmlns:inkml="http://www.w3.org/2003/InkML" xml:id="stk13" contextRef="#ctx0" brushRef="#br0">24756 14407 425 0,'0'0'0'1,"0"0"278"-1,0 0-278 0,0 0 157 0,0 0-157 0,0 0 123 13,0 0-123-12,0 0 90-1,0 0-90 0,-331 213 84 14,331-213-84-13,-204 96 66-1,204-96-66 0,-241 126 71 20,241-126-71-20,-273 128 87 0,273-128-87 0,-300 143 77 0,300-143-77 0,-318 156 51 17,318-156-51-17,-331 147 31 0,331-147-31 0,-319 154 15 15,319-154-15-15,-295 147 4 0,295-147-4 0,-246 126 9 10,246-126-9-10,-199 105 4 2,199-105-4-2,-147 81 0 16,147-81 0-16,-101 52-4 0,101-52 4 0,-56 33-18 14,56-33 18-14,-36 7-5 0,36-7 5 0,-2 0-10 16,2 0 10-16,0 0-78 0,0 0 78 0,2-11-168 14,-2 11 168-14,39-29-65 1,-39 29 65-1,29-10-178 15,-29 10 178-15,18-9-555 1,-18 9 555-1</inkml:trace>
    </iact:actionData>
  </iact:action>
  <iact:action type="add" startTime="77474">
    <iact:property name="dataType"/>
    <iact:actionData xml:id="d14">
      <inkml:trace xmlns:inkml="http://www.w3.org/2003/InkML" xml:id="stk14" contextRef="#ctx0" brushRef="#br0">33232 14569 183 0,'0'0'0'1,"0"0"120"-1,0 0-120 0,0 0 136 0,0 0-136 0,0 0 133 0,0 0-133 0,0 0 105 22,0 0-105-21,0 0 106-1,0 0-106 0,0 0 99 0,0 0-99 0,0 0 109 14,0 0-109-14,36-15 94 0,-36 15-94 0,-70 48 72 17,70-48-72-17,-125 81 64 0,125-81-64 0,-181 107 47 13,181-107-47-12,-235 128 59-1,235-128-59 0,-306 155 63 13,306-155-63-13,-356 178 71 0,356-178-71 0,-396 171 62 17,396-171-62-17,-411 163 59 0,411-163-59 0,-378 139 32 13,378-139-32-13,-327 101 31 0,327-101-31 0,-261 75 14 15,261-75-14-15,-205 57 0 0,205-57 0 1,-145 33-22 15,145-33 22-15,-102 24-31-1,102-24 31 0,-64 24-42 14,64-24 42-14,-13 24-77 0,13-24 77 0,0 9-133 15,0-9 133-15,32 0-187 0,-32 0 187 0,63 0-326 38,-63 0 326-38</inkml:trace>
    </iact:actionData>
  </iact:action>
  <iact:action type="add" startTime="80453">
    <iact:property name="dataType"/>
    <iact:actionData xml:id="d15">
      <inkml:trace xmlns:inkml="http://www.w3.org/2003/InkML" xml:id="stk15" contextRef="#ctx0" brushRef="#br0">26792 18601 42 0,'0'0'0'0,"0"0"120"0,0 0-120 0,0 0 127 0,0 0-127 0,0 0 126 15,0 0-126-15,0 0 129 0,0 0-129 0,0 0 171 14,0 0-171-14,0 0 202 0,0 0-202 0,0 0 171 16,0 0-171-16,-5 4 122 0,5-4-122 0,5 5 107 14,-5-5-107-14,43 0 89 0,-43 0-89 0,56 0 76 14,-56 0-76-14,85 0 58 0,-85 0-58 0,116 0 53 16,-116 0-53-16,144 0 55 0,-144 0-55 0,179 0 53 15,-179 0-53-15,203-15 36 0,-203 15-36 0,220-16 35 15,-220 16-35-15,210-11 30 0,-210 11-30 0,191-6 28 16,-191 6-28-16,162-16 38 0,-162 16-38 0,133-8 34 14,-133 8-34-14,104-9 29 0,-104 9-29 0,81-9 14 16,-81 9-14-16,47-7 11 0,-47 7-11 0,29-8 10 15,-29 8-10-15,11-3 10 0,-11 3-10 0,3 0 2 20,-3 0-2-20,0 0 6 0,0 0-6 0,0 0 1 0,0 0-1 0,-48 0 0 11,48 0 0-11,-109 0-6 20,109 0 6-20,-162 27 0 0,162-27 0 0,-207 33 0 0,207-33 0 0,-227 33 2 14,227-33-2-14,-232 24 2 0,232-24-2 0,-225 26 3 17,225-26-3-17,-198 22 10 0,198-22-10 0,-169 9 5 13,169-9-5-13,-140 0 3 0,140 0-3 0,-109 0 0 16,109 0 0-16,-68 0 1 0,68 0-1 0,-36 0 0 16,36 0 0-15,-15 0 0-1,15 0 0 0,0 0 4 12,0 0-4-12,0 0 0 0,0 0 0 0,41 0 0 17,-41 0 0-17,88 0 0 0,-88 0 0 0,135 6-1 15,-135-6 1-15,166 11 1 0,-166-11-1 0,177 16-1 22,-177-16 1-22,173 6 1 0,-173-6-1 0,157 11 0 0,-157-11 0 0,133 8 2 15,-133-8-2-15,107 0 3 0,-107 0-3 0,77 0 4 17,-77 0-4-17,48 0 6 0,-48 0-6 1,22 0 4 11,-22 0-4-12,3 0 3 0,-3 0-3 0,0 0 2 16,0 0-2-16,0 8 0 0,0-8 0 0,-48 10-6 13,48-10 6-12,-87 15-15-1,87-15 15 0,-107 18 0 14,107-18 0-14,-111 7 4 0,111-7-4 0,-96 0 3 16,96 0-3-16,-69 0 1 0,69 0-1 0,-48 0 0 14,48 0 0-14,-24 0-1 0,24 0 1 0,-2 0 0 16,2 0 0-16,0 0 0 0,0 0 0 0,0 0 5 17,0 0-5-17,45 0 0 0,-45 0 0 0,85 0 5 14,-85 0-5-13,114 0 8-1,-114 0-8 0,103 0 7 20,-103 0-7-20,81 0 3 0,-81 0-3 0,55 0 0 0,-55 0 0 0,29 0 0 9,-29 0 0-8,7 0 0 21,-7 0 0-22,0 0 0 0,0 0 0 0,0 8 0 0,0-8 0 0,-34 15 0 12,34-15 0-12,-68 18 0 0,68-18 0 0,-89 23 0 16,89-23 0-16,-77 17 0 0,77-17 0 0,-67 16 0 14,67-16 0-14,-44 7 0 0,44-7 0 0,-24 3 0 16,24-3 0-16,-5 0 0 0,5 0 0 0,0 0 0 15,0 0 0-15,0 0 0 3,0 0 0-3,0 0 0 12,0 0 0-12,0 0 0 0,0 0 0 0,0 0 0 15,0 0 0-15,0 15 0 0,0-15 0 0,5 15 0 17,-5-15 0-17,21 10-16 0,-21-10 16 0,18 16-129 14,-18-16 129-14,14 7-172 1,-14-7 172-1,0 0-215 24,0 0 215-24,0 0-338 0,0 0 338 1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9-06T23:46:03.05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8999">
    <iact:property name="dataType"/>
    <iact:actionData xml:id="d0">
      <inkml:trace xmlns:inkml="http://www.w3.org/2003/InkML" xml:id="stk0" contextRef="#ctx0" brushRef="#br0">12309 12586 769 0,'0'0'0'2,"0"0"184"-2,0 0-184 0,0 0 71 2,0 0-71-2,0 0 98 6,0 0-98-6,0 0 76 19,0 0-76-19,0 0 72 0,0 0-72 0,0 0 66 13,0 0-66-13,0 0 89 0,0 0-89 0,0 0 77 17,0 0-77-16,0 48 56 0,0-48-56-1,-7 36 49 11,7-36-49-11,-8 36 44 0,8-36-44 0,-4 41 39 13,4-41-39-13,-3 41 25 0,3-41-25 0,-4 40 14 18,4-40-14-18,-3 33 11 0,3-33-11 0,0 31 4 13,0-31-4-13,-5 25 4 0,5-25-4 0,0 15 2 15,0-15-2-15,0 10 4 0,0-10-4 0,0 0 5 18,0 0-5-18,0 0 10 0,0 0-10 2,0 0 5 10,0 0-5-12,0 0 17 0,0 0-17 0,0 0 11 21,0 0-11-21,0 0 9 0,0 0-9 0,8 4 4 0,-8-4-4 0,19 4 1 11,-19-4-1-11,22 4 3 21,-22-4-3-21,21 6 2 0,-21-6-2 0,27 5 8 0,-27-5-8 0,33 3 11 12,-33-3-11-12,32 5 8 0,-32-5-8 0,37 0 12 18,-37 0-12-18,41 0 8 0,-41 0-8 0,36 2 9 12,-36-2-9-12,34 5 10 0,-34-5-10 0,29 3 19 19,-29-3-19-19,29 0 18 0,-29 0-18 0,29 4 14 11,-29-4-14-11,31 4 30 0,-31-4-30 1,33 3 17 15,-33-3-17-16,30 4 10 1,-30-4-10-1,36 10 19 14,-36-10-19-14,36 12 12 0,-36-12-12 0,34 11 12 15,-34-11-12-15,36 10 9 0,-36-10-9 0,36 12 0 15,-36-12 0-15,34 11 0 0,-34-11 0 0,37 15 0 20,-37-15 0-20,28 10 0 0,-28-10 0 0,29 12 0 0,-29-12 0 0,32 11 0 11,-32-11 0-11,29 7 0 20,-29-7 0-20,29 11 0 0,-29-11 0 0,29 8 0 0,-29-8 0 0,34 3 0 14,-34-3 0-14,39 7 0 0,-39-7 0 0,41 8 0 17,-41-8 0-16,41 4 0-1,-41-4 0 0,45 7 0 13,-45-7 0-13,42 8 0 0,-42-8 0 0,36 6 0 16,-36-6 0-16,39 8 0 0,-39-8 0 0,36 4 0 13,-36-4 0-13,38 3 0 0,-38-3 0 0,36 4 0 17,-36-4 0-17,41 5 0 0,-41-5 0 0,37 6 0 14,-37-6 0-14,39 9 0 0,-39-9 0 0,38 6 0 16,-38-6 0-16,36 3 0 1,-36-3 0-1,44 4 0 21,-44-4 0-21,45 0 0 0,-45 0 0 0,47 0 0 0,-47 0 0 0,50 0 0 9,-50 0 0-9,49 0 0 23,-49 0 0-23,41 0 0 0,-41 0 0 0,45 0 0 0,-45 0 0 0,42 0 0 11,-42 0 0-11,50 0 0 0,-50 0 0 0,51 0 0 19,-51 0 0-19,60 0 0 0,-60 0 0 0,58 0 0 12,-58 0 0-12,63 0 0 0,-63 0 0 0,59 0 0 18,-59 0 0-18,64 0 0 0,-64 0 0 0,59-4 0 12,-59 4 0-12,62-15 0 0,-62 15 0 0,61-18 0 16,-61 18 0-16,58-9 0 0,-58 9 0 0,58-12 0 16,-58 12 0-16,67-12 0 0,-67 12 0 0,68-3 0 15,-68 3 0-15,75-4 0 0,-75 4 0 0,79 0 0 15,-79 0 0-15,80 0 0 0,-80 0 0 0,82 0 0 15,-82 0 0-15,82 0 0 0,-82 0 0 1,90 0 0 15,-90 0 0-16,80-3 0 0,-80 3 0 0,89 0 0 18,-89 0 0-18,92 0 0 1,-92 0 0-1,89 0 0 0,-89 0 0 0,85 0 0 15,-85 0 0-15,91 0 0 0,-91 0 0 0,85 0 0 16,-85 0 0-16,80 0 0 0,-80 0 0 0,85 0 0 13,-85 0 0-13,84 0 0 1,-84 0 0-1,85 3 0 18,-85-3 0-18,86 4 0 0,-86-4 0 0,83 7 0 12,-83-7 0-12,89 5 0 0,-89-5 0 0,92 6 0 16,-92-6 0-16,96 3 0 0,-96-3 0 0,92 6 0 15,-92-6 0-15,92 2-3 0,-92-2 3 0,87 4-12 14,-87-4 12-14,85 3-12 0,-85-3 12 0,84 0-13 16,-84 0 13-16,78 0-10 0,-78 0 10 0,81 0-13 16,-81 0 13-16,70 0-14 0,-70 0 14 0,73 0-16 23,-73 0 16-23,70 0-8 0,-70 0 8 0,72 0-3 0,-72 0 3 0,75 0-2 12,-75 0 2-12,78 0 0 0,-78 0 0 0,77 0-1 12,-77 0 1-12,85 0-1 20,-85 0 1-20,82 0-5 0,-82 0 5 0,84 0-10 0,-84 0 10 0,83 0-13 13,-83 0 13-13,82 0-11 0,-82 0 11 0,84 0-4 17,-84 0 4-17,77 0-2 0,-77 0 2 0,78-7-7 13,-78 7 7-13,73-8-1 0,-73 8 1 0,70-9 0 17,-70 9 0-17,65-12 0 0,-65 12 0 0,67-12 6 13,-67 12-6-13,61-14 0 0,-61 14 0 0,65-12 2 17,-65 12-2-17,55-10 0 0,-55 10 0 0,54-11 0 15,-54 11 0-15,46-12 0 0,-46 12 0 0,46-7-7 15,-46 7 7-15,38-3-2 0,-38 3 2 0,32 0-8 16,-32 0 8-16,35-5-5 0,-35 5 5 0,34-2-2 20,-34 2 2-20,49 0-3 0,-49 0 3 0,51 0-1 0,-51 0 1 0,67 0-3 15,-67 0 3-15,73 0 0 1,-73 0 0-1,74 0-5 14,-74 0 5-14,73 0-5 0,-73 0 5 0,70 0-5 16,-70 0 5-16,66 0-10 0,-66 0 10 1,64 0-6 11,-64 0 6-12,66 0-8 0,-66 0 8 0,58 0 0 15,-58 0 0-15,60 2-3 0,-60-2 3 0,39 5-12 16,-39-5 12-16,31 0-10 0,-31 0 10 0,17 0-11 16,-17 0 11-16,8 0-13 0,-8 0 13 0,4 0-10 16,-4 0 10-16,3 0-4 0,-3 0 4 0,0 0-2 15,0 0 2-15,0 0-1 2,0 0 1-2,4 0-1 14,-4 0 1-14,0 0-2 0,0 0 2 0,0 0-1 20,0 0 1-20,0 0-2 0,0 0 2 0,0 0-2 0,0 0 2 0,0 0-3 10,0 0 3-10,0 0-3 21,0 0 3-21,0 0-1 0,0 0 1 0,3-18-4 0,-3 18 4 0,5-53-4 14,-5 53 4-14,4-66-1 0,-4 66 1 0,6-73-2 15,-6 73 2-15,4-55 0 1,-4 55 0-1,0-52-9 13,0 52 9-13,0-41-12 0,0 41 12 0,0-24-19 15,0 24 19-15,0-9-21 0,0 9 21 0,0 0-28 16,0 0 28-16,-4 24-39 0,4-24 39 0,0 39-126 14,0-39 126-14,0 56-668 0,0-56 668 0</inkml:trace>
    </iact:actionData>
  </iact:action>
  <iact:action type="add" startTime="11501">
    <iact:property name="dataType"/>
    <iact:actionData xml:id="d1">
      <inkml:trace xmlns:inkml="http://www.w3.org/2003/InkML" xml:id="stk1" contextRef="#ctx0" brushRef="#br0">24060 18496 856 0,'0'0'0'0,"0"0"227"0,0 0-227 0,0 0 124 0,0 0-124 0,0 0 103 8,0 0-103-8,0 0 63 14,0 0-63-14,0 0 44 0,0 0-44 0,0 0 43 16,0 0-43-16,5 72 69 1,-5-72-69-1,0 27 65 13,0-27-65-13,0 39 43 0,0-39-43 0,0 33 43 16,0-33-43-16,0 34 45 0,0-34-45 0,0 25 31 15,0-25-31-15,0 23 16 0,0-23-16 0,0 18 17 15,0-18-17-15,0 8 17 0,0-8-17 0,4 7 6 22,-4-7-6-22,17 0 5 0,-17 0-5 0,31 0 18 0,-31 0-18 0,35 0 3 16,-35 0-3-16,41 0 0 0,-41 0 0 0,41 0 1 13,-41 0-1-13,40 0 1 0,-40 0-1 0,39 0 6 15,-39 0-6-15,42 0 14 0,-42 0-14 0,43 0 24 19,-43 0-24-19,46-7 22 0,-46 7-22 0,55-8 15 11,-55 8-15-11,54 0 21 0,-54 0-21 0,57 0 18 16,-57 0-18-16,61 0 18 0,-61 0-18 0,60 0 18 16,-60 0-18-16,61 0 25 0,-61 0-25 0,63 0 21 14,-63 0-21-14,67 0 5 0,-67 0-5 0,73 0 0 16,-73 0 0-16,74 0 0 0,-74 0 0 0,85 0 0 14,-85 0 0-14,80 8 0 0,-80-8 0 0,80 10 0 22,-80-10 0-22,82 7 0 0,-82-7 0 0,77 8 0 0,-77-8 0 0,82 0 0 13,-82 0 0-12,84 0 0-1,-84 0 0 0,85 0 0 16,-85 0 0-16,84 0 0 0,-84 0 0 0,78 0 0 13,-78 0 0-13,75 0 0 0,-75 0 0 0,72 0 0 17,-72 0 0-17,66 0 0 0,-66 0 0 0,67 0 0 16,-67 0 0-16,68 0 0 0,-68 0 0 0,67 0 0 13,-67 0 0-13,70 0 0 0,-70 0 0 0,73 0 0 16,-73 0 0-16,70 0 0 0,-70 0 0 0,78 0 0 15,-78 0 0-15,72 0 0 0,-72 0 0 0,79 0 0 15,-79 0 0-15,76 0 0 0,-76 0 0 0,82 0 0 15,-82 0 0-15,80-15 0 0,-80 15 0 0,77-10 0 16,-77 10 0-16,74-16-10 0,-74 16 10 0,70-17-10 16,-70 17 10-16,70-8-4 0,-70 8 4 0,63-8-2 22,-63 8 2-22,63-7 0 0,-63 7 0 0,58-4 1 0,-58 4-1 0,60 0 0 12,-60 0 0-12,54-6-4 0,-54 6 4 0,55 0-3 15,-55 0 3-15,54-8-4 0,-54 8 4 0,57-8-4 17,-57 8 4-17,58 0-3 0,-58 0 3 0,59 0-3 14,-59 0 3-14,64 0 0 0,-64 0 0 1,58 0 2 13,-58 0-2-14,63 0 2 0,-63 0-2 0,61 0 2 14,-61 0-2-14,63 0 1 0,-63 0-1 0,67 0 0 16,-67 0 0-15,73 0 0-1,-73 0 0 0,74 0-4 15,-74 0 4-15,73 0-3 0,-73 0 3 0,77 0-11 15,-77 0 11-15,82 0-2 0,-82 0 2 0,80 0 0 16,-80 0 0-16,85 0-7 1,-85 0 7-1,92 0-6 14,-92 0 6-14,89 0-4 0,-89 0 4 0,96 0-6 16,-96 0 6-16,90-11-4 0,-90 11 4 0,89-6-8 20,-89 6 8-20,88-9-3 0,-88 9 3 0,81-6-5 0,-81 6 5 0,82 0-2 14,-82 0 2-13,73 0-8-1,-73 0 8 0,70 0-8 11,-70 0 8-11,66 0-8 18,-66 0 8-18,57-8-9 0,-57 8 9 1,65 0-9-1,-65 0 9 0,61 0-9 14,-61 0 9-14,67-8-5 0,-67 8 5 0,69 0-8 16,-69 0 8-16,67 0-3 0,-67 0 3 0,68-2 0 16,-68 2 0-16,75 0-1 0,-75 0 1 1,77 0-9 11,-77 0 9-12,79 0-10 0,-79 0 10 0,80 0-12 17,-80 0 12-17,77 0-10 0,-77 0 10 0,78 0-17 15,-78 0 17-15,73 0-9 0,-73 0 9 0,72 0-7 21,-72 0 7-21,75 0-1 0,-75 0 1 0,70 0 0 0,-70 0 0 0,74 0-1 9,-74 0 1-8,69 0-6 21,-69 0 6-22,74 0-13 0,-74 0 13 0,72 0-3 0,-72 0 3 0,83 0-3 14,-83 0 3-14,80 10-1 0,-80-10 1 0,74 14-6 11,-74-14 6-11,73 11-1 17,-73-11 1-17,70 15-13 0,-70-15 13 0,70 16-17 0,-70-16 17 0,73 6-24 15,-73-6 24-15,70 11-13 0,-70-11 13 0,63 8-8 17,-63-8 8-17,53 8 0 0,-53-8 0 0,58 0-2 14,-58 0 2-14,48 10 2 0,-48-10-2 0,51 7 0 15,-51-7 0-15,50 8 0 0,-50-8 0 0,46 15-1 16,-46-15 1-16,46 3-12 0,-46-3 12 0,43 5-16 17,-43-5 16-17,42 0-16 0,-42 0 16 0,36 0-14 15,-36 0 14-15,39 0-12 0,-39 0 12 0,33 0-11 21,-33 0 11-21,25 0-7 0,-25 0 7 0,23 0-4 0,-23 0 4 0,15 0-3 10,-15 0 3-10,10 0-3 20,-10 0 3-20,7 0-4 0,-7 0 4 0,5 0-1 0,-5 0 1 0,4 0-4 14,-4 0 4-14,3 0-1 0,-3 0 1 0,0 0-1 13,0 0 1-13,3 0 0 0,-3 0 0 0,4 0-1 17,-4 0 1-17,3 0 0 0,-3 0 0 0,9 0 0 14,-9 0 0-14,1 0 1 0,-1 0-1 0,7 0 0 16,-7 0 0-16,5 0 0 0,-5 0 0 0,4 0-1 15,-4 0 1-15,5 0-1 0,-5 0 1 0,3 0-1 15,-3 0 1-15,0 0-2 0,0 0 2 0,0 0 0 17,0 0 0-17,0 0 0 0,0 0 0 0,0 0 0 14,0 0 0-14,7-8-2 0,-7 8 2 0,12-30-2 16,-12 30 2-16,14-37-3 1,-14 37 3-1,12-54-9 20,-12 54 9-20,6-51-6 0,-6 51 6 0,4-48-11 0,-4 48 11 1,0-42-4 12,0 42 4-13,3-39 0 0,-3 39 0 0,9-51-1 16,-9 51 1-16,2-42-4 0,-2 42 4 0,5-48-3 13,-5 48 3-13,0-33-1 1,0 33 1 14,0-25-18-15,0 25 18 0,0 0-17 0,0 0 17 0,-45 0-27 14,45 0 27-14,-18 25-37 0,18-25 37 0,-11 59-222 28,11-59 222-28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5T23:39:49.017"/>
    </inkml:context>
    <inkml:brush xml:id="br0">
      <inkml:brushProperty name="width" value="0.05292" units="cm"/>
      <inkml:brushProperty name="height" value="0.05292" units="cm"/>
    </inkml:brush>
  </inkml:definitions>
  <iact:action type="add" startTime="5749">
    <iact:property name="dataType"/>
    <iact:actionData xml:id="d0">
      <inkml:trace xmlns:inkml="http://www.w3.org/2003/InkML" xml:id="stk0" contextRef="#ctx0" brushRef="#br0">15355 4741 560 0,'0'0'0'0,"0"0"255"0,0 0-255 0,0 0 143 0,0 0-143 0,0 0 132 0,0 0-132 0,0 0 98 17,0 0-98-17,0 0 94 0,0 0-94 0,0 0 102 14,0 0-102-14,0 0 116 0,0 0-116 0,0 4 107 16,0-4-107-16,0 44 102 0,0-44-102 0,0 66 89 14,0-66-89-13,0 92 75-1,0-92-75 0,0 114 52 15,0-114-52-15,3 132 44 0,-3-132-44 0,4 145 43 13,-4-145-43-13,3 142 35 0,-3-142-35 0,3 126 0 18,-3-126 0-18,5 99 0 0,-5-99 0 0,4 70 0 14,-4-70 0-14,3 40 0 0,-3-40 0 0,4 18 0 15,-4-18 0-15,3 5 0 0,-3-5 0 0,0 0 0 21,0 0 0-21,0 0 0 0,0 0 0 0,4 0 0 0,-4 0 0 0,0 0 0 11,0 0 0-11,0 0 0 15,0 0 0-15,0 0 0 0,0 0 0 0,0 0 0 19,0 0 0-19,3 0 0 0,-3 0 0 0,12 0-95 0,-12 0 95 0,19 0-179 16,-19 0 179-16,18 0-268 0,-18 0 268 0,4 0-387 13,-4 0 387-13,3 0-930 0,-3 0 930 0</inkml:trace>
    </iact:actionData>
  </iact:action>
  <iact:action type="add" startTime="6363">
    <iact:property name="dataType"/>
    <iact:actionData xml:id="d1">
      <inkml:trace xmlns:inkml="http://www.w3.org/2003/InkML" xml:id="stk1" contextRef="#ctx0" brushRef="#br0">16322 6095 759 0,'0'0'0'0,"0"0"192"1,0 0-192-1,0 0 147 0,0 0-147 0,0 0 96 3,0 0-96-3,0 0 64 4,0 0-64-4,0 0 49 16,0 0-49-16,-283 4 78 0,283-4-78 0,-169 3 151 15,169-3-151-15,-184 6 106 0,184-6-106 0,-173 0 77 17,173 0-77-17,-158 0 80 0,158 0-80 0,-139 6 63 14,139-6-63-14,-116 7 29 0,116-7-29 0,-92 11 12 17,92-11-12-17,-70 11 8 0,70-11-8 0,-51 4 2 21,51-4-2-21,-32 3 0 0,32-3 0 0,-22 4-1 0,22-4 1 0,-12 0-21 15,12 0 21-15,-4 0-69 0,4 0 69 0,0 0-126 13,0 0 126-13,0 0-151 0,0 0 151 0,4 5-199 16,-4-5 199-16,18 6-217 0,-18-6 217 0,16 9-631 18,-16-9 631-18</inkml:trace>
    </iact:actionData>
  </iact:action>
  <iact:action type="add" startTime="6971">
    <iact:property name="dataType"/>
    <iact:actionData xml:id="d2">
      <inkml:trace xmlns:inkml="http://www.w3.org/2003/InkML" xml:id="stk2" contextRef="#ctx0" brushRef="#br0">15870 6823 690 0,'0'0'0'0,"0"0"153"0,0 0-153 0,0 0 148 0,0 0-148 0,0 0 89 0,0 0-89 0,0 0 48 9,0 0-48-9,0 0 43 16,0 0-43-16,0 0 31 0,0 0-31 0,-56-180 41 21,56 180-41-21,-77-21 50 1,77 21-50-1,-89-8 52 0,89 8-52 0,-102 0 50 9,102 0-50-9,-103 0 51 20,103 0-51-20,-100 29 44 0,100-29-44 0,-92 59 40 0,92-59-40 0,-81 74 33 14,81-74-33-14,-63 77 32 0,63-77-32 0,-42 89 35 16,42-89-35-16,-28 92 27 0,28-92-27 0,-10 88 35 14,10-88-35-14,0 95 40 0,0-95-40 0,0 93 28 16,0-93-28-16,58 93 27 0,-58-93-27 0,75 83 9 15,-75-83-9-15,91 66 12 0,-91-66-12 0,97 52 19 15,-97-52-19-15,99 29 0 0,-99-29 0 0,92 16-1 15,-92-16 1-15,92 0-13 0,-92 0 13 0,82 0-28 15,-82 0 28-15,75 0-59 0,-75 0 59 0,60-9-93 17,-60 9 93-17,48-24-175 0,-48 24 175 0,0-19-257 15,0 19 257-15,0-12-655 0,0 12 655 0</inkml:trace>
    </iact:actionData>
  </iact:action>
  <iact:action type="add" startTime="8079">
    <iact:property name="dataType"/>
    <iact:actionData xml:id="d3">
      <inkml:trace xmlns:inkml="http://www.w3.org/2003/InkML" xml:id="stk3" contextRef="#ctx0" brushRef="#br0">14865 5098 207 0,'0'0'0'0,"0"0"439"0,0 0-439 0,0 0 74 2,0 0-74-2,0 0 64 8,0 0-64-7,0 0 59 15,0 0-59-16,0 0 43 0,0 0-43 0,0 0 59 14,0 0-59-13,0 0 44-1,-162-39-44 0,95 39 29 15,67 0-29-15,-73 0 39 0,73 0-39 0,-79 14 22 16,79-14-22-16,-81 21 34 0,81-21-34 0,-86 33 23 19,86-33-23-19,-85 38 31 0,85-38-31 0,-87 40 32 0,87-40-32 0,-79 48 26 14,79-48-26-14,-73 47 18 18,73-47-18-18,-61 45 15 0,61-45-15 1,-53 36 8-1,53-36-8 0,-39 33 7 15,39-33-7-15,-35 24 8 0,35-24-8 0,-24 15 7 15,24-15-7-15,-13 9 7 0,13-9-7 0,-10 4 9 14,10-4-9-14,-4 0 12 0,4 0-12 0,-3 0 17 13,3 0-17-13,0 0 16 0,0 0-16 0,0 0 14 17,0 0-14-17,0 0 21 0,0 0-21 0,0 0 21 14,0 0-21-14,0-7 8 0,0 7-8 0,29-37 5 16,-29 37-5-16,29-44 0 0,-29 44 0 0,31-48 0 22,-31 48 0-22,32-51 1 0,-32 51-1 0,29-53 0 0,-29 53 0 0,37-51 1 9,-37 51-1-9,33-48 1 20,-33 48-1-20,34-40 0 0,-34 40 0 0,29-37 0 0,-29 37 0 0,26-25 1 14,-26 25-1-14,15-18 2 0,-15 18-2 1,5-9 1 14,-5 9-1-15,5 0 5 0,-5 0-5 0,0-3 7 14,0 3-7-14,0 0 20 0,0 0-20 0,0 0 22 17,0 0-22-17,-7 16 34 0,7-16-34 0,-41 50 20 16,41-50-20-14,-51 59 5 0,51-59-5-2,-59 71 4 10,59-71-4-10,-60 73 1 0,60-73-1 0,-53 70 2 15,53-70-2-15,-53 71 11 1,53-71-11-1,-43 57 16 14,43-57-16-14,-37 52 23 0,37-52-23 0,-22 38 18 16,22-38-18-16,-16 17 17 0,16-17-17 0,-3 7 22 21,3-7-22-21,0 5 36 0,0-5-36 0,0 4 38 0,0-4-38 0,0 2 57 15,0-2-57-15,41 7 43 0,-41-7-43 0,63 0 22 16,-63 0-22-16,70 0 4 0,-70 0-4 0,60 0 1 13,-60 0-1-13,61 0 1 0,-61 0-1 0,48 0 0 16,-48 0 0-16,36 0-3 0,-36 0 3 0,25 0-13 14,-25 0 13-14,22 0-51 0,-22 0 51 0,14 12-115 16,-14-12 115-16,0 12-216 0,0-12 216 0,0 17-345 15,0-17 345-15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31T15:16:55.398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5" units="cm"/>
      <inkml:brushProperty name="height" value="0.055" units="cm"/>
    </inkml:brush>
  </inkml:definitions>
  <iact:action type="add" startTime="13259">
    <iact:property name="dataType"/>
    <iact:actionData xml:id="d0">
      <inkml:trace xmlns:inkml="http://www.w3.org/2003/InkML" xml:id="stk0" contextRef="#ctx0" brushRef="#br0">7318 3678 359 0,'0'0'0'4,"0"0"361"-4,0 0-361 0,0 0 148 0,0 0-148 0,0 0 124 0,0 0-124 0,0 0 130 0,0 0-130 1,0 0 92-1,0 0-92 1,0 0 72 3,0 0-72-4,0 0 63 42,0 0-63-40,0 0 59 1,0 0-59-1,0 0 61-1,0 0-61 2,7-8 53-1,-7 8-53-2,0 0 39 1,0 0-39 4,0 0 25-2,0 0-25-3,-22 0 20 0,22 0-20 1,-38 0 34-1,38 0-34 0,-48 0 38 4,48 0-38-4,-54 0 44 37,54 0-44-36,-57 0 29-1,57 0-29 0,-54 0 29 0,54 0-29 0,-55 0 23 0,55 0-23 0,-54 0 18 0,54 0-18 0,-52 0 29 46,52 0-29-46,-49 0 25 0,49 0-25 0,-48 0 27 0,48 0-27 0,-42 0 28 0,42 0-28 1,-48 0 17 0,48 0-17 1,-45 0 18 0,45 0-18-1,-51 0 21 0,51 0-21-1,-53-6 8 10,53 6-8-8,-54-8 7-1,54 8-7-1,-58-6 11 11,58 6-11-9,-57-9 11-2,57 9-11 0,-54-6 7 21,54 6-7-21,-57-9 9 0,57 9-9 0,-54-10 8 0,54 10-8 0,-55-8 0 20,55 8 0-20,-54-6 0 0,54 6 0 0,-53-13 0 30,53 13 0-30,-55-3 0 0,55 3 0 0,-48-8 0 0,48 8 0 0,-54-9 0 0,54 9 0 0,-57-5 0 3,57 5 0-3,-61-11 0 24,61 11 0-24,-73-3 0 0,73 3 0 0,-75 0 0 0,75 0 0 0,-81 0 0 31,81 0 0-31,-88 0 0 0,88 0 0 0,-87 0 0 0,87 0 0 0,-101 0 0 0,101 0 0 0,-97 0 0 32,97 0 0-32,-92-5 0 2,92 5 0-1,-93-3 0 0,93 3 0 0,-88 0 0-1,88 0 0 0,-96-4 0 1,96 4 0-1,-92 0 0 8,92 0 0-7,-89-2 0 9,89 2 0-9,-88-6 0-1,88 6 0 7,-84 0 0-6,84 0 0 2,-89-3 0 5,89 3 0-6,-85 0 0 5,85 0 0-5,-87 0 0 10,87 0 0-11,-89-6 0 1,89 6 0-1,-89-5 0 2,89 5 0-1,-95 0 0 6,95 0 0-5,-96 0 0 0,96 0 0 11,-97 0 0-12,97 0 0-1,-92 0 0-1,92 0 0 1,-85 0 0 32,85 0 0-31,-75 14 0-1,75-14 0 1,-77 20 0-1,77-20 0 0,-69 10 0-1,69-10 0 0,-61 11 0 0,61-11 0 0,-61 12 0 0,61-12 0 0,-64 6 0 6,64-6 0-6,-63 13 0 8,63-13 0-8,-68 6 0 41,68-6 0-38,-70 8 0 0,70-8 0 0,-70 10 0 0,70-10 0 0,-70 11 0-1,70-11 0 0,-63 13 0 0,63-13 0 3,-56 9 0-3,56-9 0 1,-51 11 0 0,51-11 0-2,-43 0 0 2,43 0 0-1,-48 0 0 3,48 0 0-3,-44 0 0 0,44 0 0 0,-45 0 0 0,45 0 0 0,-51 0 0 0,51 0 0 1,-56 0 0-1,56 0 0 0,-53 0 0 14,53 0 0-15,-49 0 0 0,49 0 0 2,-57 0 0-2,57 0 0 0,-46 15 0 1,46-15 0 0,-44 16 0 16,44-16 0-16,-48 17 0 0,48-17 0 0,-44 18 0 1,44-18 0 0,-45 15 0-1,45-15 0 5,-41 18 0-6,41-18 0-1,-39 13 0 7,39-13 0-7,-37 10 0 0,37-10 0 0,-33 7 0 22,33-7 0-22,-31 8 0 0,31-8 0 0,-32 8 0 0,32-8 0 0,-32 7 0 6,32-7 0-6,-35 3 0 26,35-3 0-25,-32 0 0 0,32 0 0 1,-34 0 0 0,34 0 0-2,-24 0 0 0,24 0 0 0,-24 0 0 36,24 0 0-33,-25 0 0-3,25 0 0 0,-26 0 0 0,26 0 0 0,-31 5 0 0,31-5 0 0,-20 2 0 0,20-2 0 1,-22 0 0 10,22 0 0-10,-16 4 0 1,16-4 0 11,-10 0 0-11,10 0 0-1,-12 4 0-1,12-4 0 0,-7 4 0 8,7-4 0-8,-7 0 0 27,7 0 0-27,-6 0 0 1,6 0 0-1,-14 0 0 0,14 0 0 0,-9 4 0 0,9-4 0 0,-12 0 0 8,12 0 0-8,-3 2 0 5,3-2 0-4,-3 0 0 24,3 0 0-25,0 5 0 3,0-5 0-1,0 0 0-1,0 0 0-1,0 0 0 0,0 0 0 1,0 3 0 26,0-3 0-27,-4 5 0 0,4-5 0 0,0 14 0 0,0-14 0 0,-3 21 0 0,3-21 0 0,-5 31 0 29,5-31 0-29,0 35 0 0,0-35 0 0,-4 46 0 0,4-46 0 0,0 47 0 0,0-47 0 0,0 55 0 26,0-55 0-25,0 59 0 0,0-59 0 1,0 70 0-1,0-70 0 0,0 70 0-1,0-70 0 0,0 74 0 32,0-74 0-32,9 72 0 0,-9-72 0 0,7 71 0 0,-7-71 0 0,10 66 0 0,-10-66 0 1,10 70 0 0,-10-70 0 0,12 67 0 23,-12-67 0-24,15 73 0 0,-15-73 0 0,9 75 0 0,-9-75 0 0,10 72 0 24,-10-72 0-24,7 77 0 0,-7-77 0 0,7 78 0 0,-7-78 0 0,3 73 0 7,-3-73 0-7,5 74 0 22,-5-74 0-22,0 62 0 0,0-62 0 0,4 59 0 0,-4-59 0 0,7 52 0 23,-7-52 0-23,6 45 0 0,-6-45 0 0,6 35 0 0,-6-35 0 0,1 34 0 25,-1-34 0-25,0 36 0 0,0-36 0 0,5 33 0 0,-5-33 0 0,0 38 0 5,0-38 0-5,7 29 0 11,-7-29 0-10,4 25 0 1,-4-25 0-2,3 27 0 10,-3-27 0-10,5 19 0 24,-5-19 0-23,0 14 0 0,0-14 0-1,4 11 0 1,-4-11 0-1,1 10 0 0,-1-10 0 0,5 16 0 30,-5-16 0-30,2 17 0 0,-2-17 0 0,10 23 0 0,-10-23 0 0,11 25 0 0,-11-25 0 0,6 30 0 31,-6-30 0-31,4 21 0 0,-4-21 0 0,8 23 0 0,-8-23 0 0,0 11 0 0,0-11 0 0,4 7 0 29,-4-7 0-28,3 0 0-1,-3 0 0 0,4 0 0 0,-4 0 0 0,12 0 0 0,-12 0 0 0,22 0 0 24,-22 0 0-24,32 0 0 0,-32 0 0 0,44 0 0 0,-44 0 0 0,45-14 0 31,-45 14 0-31,51-19 0 0,-51 19 0 0,50-14 0 0,-50 14 0 0,56-15 0 0,-56 15 0 0,60-7 0 5,-60 7 0-5,58-5 0 29,-58 5 0-29,59-2 0 0,-59 2 0 0,63 0 0 0,-63 0 0 0,65 0 0 0,-65 0 0 0,67 0 0 30,-67 0 0-30,68 0 0 0,-68 0 0 0,75 0 0 0,-75 0 0 0,70 0 0 0,-70 0 0 0,73-4 0 30,-73 4 0-30,74 0 0 0,-74 0 0 0,75-4 0 0,-75 4 0 0,73 0 0 0,-73 0 0 0,70 0 0 23,-70 0 0-22,70 0 0-1,-70 0 0 0,60 0 0 0,-60 0 0 0,63-3 0 22,-63 3 0-22,60-5 0 0,-60 5 0 0,59-3 0 0,-59 3 0 0,58-7 0 24,-58 7 0-24,64-5 0 0,-64 5 0 0,63-2 0 0,-63 2 0 0,61-5 0 27,-61 5 0-27,62-3 0 0,-62 3 0 0,68 0 0 0,-68 0 0 0,66 0 0 0,-66 0 0 0,62 0 0 24,-62 0 0-24,63 0 0 0,-63 0 0 0,63 0 0 0,-63 0 0 0,65 0 0 24,-65 0 0-24,63 0 0 0,-63 0 0 0,63 0 0 0,-63 0 0 0,62 0 0 4,-62 0 0-3,56 0 0 22,-56 0 0-23,55 0 0 0,-55 0 0 0,58 0 0 0,-58 0 0 0,59 0 0 7,-59 0 0-7,63 0 0 28,-63 0 0-27,57 0 0-1,-57 0 0 1,61 0 0-1,-61 0 0 0,60 0 0 0,-60 0 0 0,61 0 0 9,-61 0 0-9,65 3 0 22,-65-3 0-22,63 7 0 0,-63-7 0 0,63 8 0 0,-63-8 0 0,58 7 0 23,-58-7 0-23,57 5 0 0,-57-5 0 0,58 3 0 0,-58-3 0 0,58 0 0 28,-58 0 0-28,56 0 0 0,-56 0 0 0,58 0 0 0,-58 0 0 0,56 0 0 0,-56 0 0 0,55 0 0 24,-55 0 0-24,60 0 0 0,-60 0 0 0,65 0 0 0,-65 0 0 0,70 0 0 5,-70 0 0-5,76 4 0 22,-76-4 0-22,75 4 0 0,-75-4 0 0,70 2 0 4,-70-2 0-4,58 0 0 5,-58 0 0-5,63 0 0 23,-63 0 0-23,58 0 0 0,-58 0 0 0,60 0 0 0,-60 0 0 0,62 0 0 27,-62 0 0-27,59 0 0 0,-59 0 0 0,55 0 0 0,-55 0 0 0,58 0 0 5,-58 0 0-5,53 0 0 29,-53 0 0-29,51 0 0 0,-51 0 0 0,53 0 0 0,-53 0 0 0,55 0 0 0,-55 0 0 1,47 0 0 5,-47 0 0-6,52 0 0 30,-52 0 0-30,44 5 0 0,-44-5 0 0,44 0 0 0,-44 0 0 0,48 0 0 0,-48 0 0 1,48 0 0 35,-48 0 0-36,54 0 0 1,-54 0 0-1,48 0 0 0,-48 0 0 0,48 0 0 0,-48 0 0 0,48 0 0 0,-48 0 0 0,44 7 0 30,-44-7 0-30,41 0 0 0,-41 0 0 0,39 3 0 0,-39-3 0 0,38 8 0 0,-38-8 0 0,41 0 0 27,-41 0 0-26,39 4 0 0,-39-4 0 0,44 4 0-1,-44-4 0 0,48 0 0 0,-48 0 0 0,48 2 0 31,-48-2 0-31,51 0 0 0,-51 0 0 0,46 0 0 0,-46 0 0 0,55 0 0 0,-55 0 0 0,48 0 0 46,-48 0 0-46,47 0 0 0,-47 0 0 1,45 0 0 0,-45 0 0 0,36 0 0 1,-36 0 0-1,32 0 0 0,-32 0 0-1,22 0 0 0,-22 0 0 0,19 0 0 1,-19 0 0-1,19 0 0 12,-19 0 0-11,15 0 0 1,-15 0 0-2,10 0 0 32,-10 0 0-32,14 0 0 1,-14 0 0 0,15 0 0 1,-15 0 0-1,14 0 0-1,-14 0 0 0,20 0 0 1,-20 0 0-1,11 0 0 14,-11 0 0-13,3 0 0-1,-3 0 0 1,0 0 0 9,0 0 0-8,0 0 0 0,0 0 0-1,0 0 0 34,0 0 0-35,0 0 0 0,0 0 0 0,0 0 0 0,0 0 0 0,5 0 0 0,-5 0 0 0,0 0 0 0,0 0 0 0,0 0 0 47,0 0 0-46,0 0 0 1,0 0 0 0,0 0 0-1,0 0 0 1,4 0 0-2,-4 0 0 2,10-21 0 0,-10 21 0 0,15-63 0 0,-15 63 0-1,17-81 0 5,-17 81 0-5,14-92 0 2,-14 92 0-2,8-96 0 3,-8 96 0 1,9-102 0-3,-9 102 0 0,3-107 0-1,-3 107 0 0,4-106 0 1,-4 106 0 0,3-104 0 14,-3 104 0-13,0-92 0-1,0 92 0 0,0-88 0-1,0 88 0 1,0-83 0 0,0 83 0 0,0-79 0 11,0 79 0-11,0-77 0 1,0 77 0 0,0-73 0-1,0 73 0 0,-13-71 0 1,13 71 0-1,-16-66 0 41,16 66 0-41,-15-56 0 1,15 56 0 0,-7-47 0 0,7 47 0 0,-7-39 0 0,7 39 0 1,-8-42 0-1,8 42 0 0,-4-37 0 3,4 37 0-4,0-35 0 2,0 35 0-1,0-39 0-1,0 39 0 1,0-33 0-1,0 33 0 0,0-33 0 1,0 33 0 3,0-29 0-1,0 29 0-2,0-29 0-1,0 29 0 0,-3-30 0 0,3 30 0 0,0-29 0 0,0 29 0 0,-4-37 0 0,4 37 0-1,-6-40 0 1,6 40 0 0,-4-45 0-1,4 45 0 1,-8-40 0 0,8 40 0 0,-7-29 0 7,7 29 0-8,-4-27 0 1,4 27 0-1,0-21 0 1,0 21 0 3,0-18 0 30,0 18 0-33,0-15 0 0,0 15 0 0,0-8 0 0,0 8 0-2,0-6 0 0,0 6 0 0,0 0 0 0,0 0 0 0,0-4 0 1,0 4 0-1,0-9 0 14,0 9 0-13,0 0 0 1,0 0 0-1,0-3 0 1,0 3 0 5,0-11 0-7,0 11 0 0,0-15 0 31,0 15 0-31,0-24 0 0,0 24 0 0,0-24 0 0,0 24 0 0,0-18 0 1,0 18 0 1,0-6 0 1,0 6 0-1,0-4 0 4,0 4 0-6,0-5 0 33,0 5 0-31,0-7 0-1,0 7 0 2,0 0 0-1,0 0 0-2,0 0 0 0,0 0 0 0,0 0 0 2,0 0 0 1,0 0-85 1,0 0 85-2,0 0-194 0,0 0 194-1,0 0-298 13,0 0 298-13,0 0-513-1,0 0 513 0</inkml:trace>
    </iact:actionData>
  </iact:action>
  <iact:action type="add" startTime="18809">
    <iact:property name="dataType"/>
    <iact:actionData xml:id="d1">
      <inkml:trace xmlns:inkml="http://www.w3.org/2003/InkML" xml:id="stk1" contextRef="#ctx0" brushRef="#br0">6282 13402 165 0,'0'0'0'1,"0"0"85"-1,0 0-85 0,0 0 64 0,0 0-64 0,0 0 76 0,0 0-76 0,0 0 50 0,0 0-50 0,0 0 70 5,0 0-70-5,0 0 92 5,0 0-92-5,0 0 89 25,0 0-89-25,0 0 85 0,12-29-85 0,-12 29 103 0,0 0-103 0,0 0 106 6,0 0-106-6,4 0 102 30,-4 0-102-30,0 0 82 0,0 0-82 0,0 0 71 0,0 0-71 0,0 0 82 1,0 0-82-1,0 0 88 28,0 0-88-28,0 0 80 0,0 0-80 0,0 0 60 0,0 0-60 0,0 0 51 1,0 0-51-1,0 0 32 23,0 0-32-23,0 27 18 0,0-27-18 0,0 33 21 0,0-33-21 0,5 24 17 31,-5-24-17-31,0 34 11 0,0-34-11 0,3 29 6 0,-3-29-6 0,4 22 4 0,-4-22-4 0,3 15 5 29,-3-15-5-29,0 8 7 0,0-8-7 0,0 0 6 0,0 0-6 0,0 0 14 0,0 0-14 0,3 0 12 26,-3 0-12-26,0 0 13 0,0 0-13 0,0 0 30 0,0 0-30 0,0 0 17 27,0 0-17-26,0 0 18-1,0 0-18 0,0 0 13 0,0 0-13 0,0 0 19 0,0 0-19 0,2 0 16 31,-2 0-16-31,14 0 15 0,-14 0-15 0,22 0 17 0,-22 0-17 0,29 0 5 0,-29 0-5 0,26 0 3 5,-26 0-3 23,34 0 11-28,-34 0-11 0,29 0 9 1,-29 0-9 1,30 0 8-1,-30 0-8-1,43 0 13 0,-43 0-13 0,41 0 9 25,-41 0-9-25,43 0 7 0,-43 0-7 0,41 7 6 1,-41-7-6-1,44 0 11 4,-44 0-11-3,44 0 7 7,-44 0-7-8,50 0 7 28,-50 0-7-27,56 0 7-1,-56 0-7 0,60 0 3 0,-60 0-3 0,51 0 2 0,-51 0-2 0,51 0 4 30,-51 0-4-30,48 0 5 0,-48 0-5 0,44 0 14 0,-44 0-14 0,41 0 4 0,-41 0-4 0,40 0 0 29,-40 0 0-29,42 0 0 0,-42 0 0 0,43 0 0 0,-43 0 0 0,48 0 0 0,-48 0 0 0,44 0 0 36,-44 0 0-36,48 0 0 0,-48 0 0 0,54 0 0 0,-54 0 0 0,53 0 0 0,-53 0 0 0,58 0 0 0,-58 0 0 0,55 0 0 31,-55 0 0-31,56 0 0 0,-56 0 0 0,51 0 0 0,-51 0 0 0,52 0 0 0,-52 0 0 0,49 0 0 29,-49 0 0-28,50 0 0-1,-50 0 0 0,52 0 0 0,-52 0 0 0,48 0 0 0,-48 0 0 1,48 0 0 29,-48 0 0-30,48 0 0 0,-48 0 0 0,51 0 0 0,-51 0 0 0,44 0 0 0,-44 0 0 0,55 0 0 36,-55 0 0-34,55 0 0-1,-55 0 0 0,56 0 0 0,-56 0 0-1,58 0 0 1,-58 0 0 1,51 0 0 3,-51 0 0-4,48 3 0 1,-48-3 0-1,39 5 0-1,-39-5 0 0,46 2 0 10,-46-2 0-10,39 5 0 28,-39-5 0-28,35 7 0 0,-35-7 0 0,40 3 0 0,-40-3 0 0,40 0 0 0,-40 0 0 0,41 8 0 32,-41-8 0-31,47 0 0 1,-47 0 0-1,45 0 0 0,-45 0 0-1,48 0 0 0,-48 0 0 0,44 0 0 1,-44 0 0-1,41 0 0 6,-41 0 0-5,39 0 0 24,-39 0 0-24,41 0 0 0,-41 0 0 0,41 0 0-1,-41 0 0 0,36 0 0 0,-36 0 0 0,37 0 0 23,-37 0 0-23,33 0 0 0,-33 0 0 0,31 0 0 0,-31 0 0 0,29 0 0 22,-29 0 0-22,29 0 0 0,-29 0 0 0,29 0 0 0,-29 0 0 0,30-8 0 26,-30 8 0-26,29-3 0 0,-29 3 0 0,36-4 0 0,-36 4 0 0,34 0 0 6,-34 0 0-6,39 0 0 4,-39 0 0-4,36 0 0 26,-36 0 0-26,40 0 0 0,-40 0 0 0,32 0 0 0,-32 0 0 0,32 0 0 5,-32 0 0-5,31 0 0 31,-31 0 0-31,33 0 0 0,-33 0 0 0,32 0 0 0,-32 0 0 0,34 0 0 0,-34 0 0 1,36 0 0 28,-36 0 0-29,36 0 0 0,-36 0 0 0,34 0 0 0,-34 0 0 0,37 0 0 0,-37 0 0 0,33 0-4 28,-33 0 4-28,34 0-2 0,-34 0 2 0,29 0-3 0,-29 0 3 0,26 0-2 1,-26 0 2-1,25 0-5 30,-25 0 5-30,26 0-1 0,-26 0 1 0,19 0-3 0,-19 0 3 0,15 0 0 1,-15 0 0-1,10 0 0 31,-10 0 0-31,10 0 0 0,-10 0 0 0,14 0-1 0,-14 0 1 0,17 0 0 0,-17 0 0 0,12 0 0 26,-12 0 0-26,17 0-2 0,-17 0 2 0,12 0-6 0,-12 0 6 0,3 0 0 4,-3 0 0-4,4 0-2 41,-4 0 2-40,3 0 0 0,-3 0 0 1,0 0 0-2,0 0 0 0,0 0 0 0,0 0 0 0,0 0 1 0,0 0-1 0,0 0-1 1,0 0 1-1,0 0-1 14,0 0 1-11,0 0-3-1,0 0 3 0,0 0-4 65,0 0 4-64,0 0 0 0,0 0 0-1,0 0-2 0,0 0 2 0,0 0-3 1,0 0 3-1,0 0-4 1,0 0 4-1,0 0-3-1,0 0 3 1,0 0-3 0,0 0 3 0,0 0-5 1,0 0 5 0,0-10-4 2,0 10 4-3,0-27 0 0,0 27 0 0,0-39 3 1,0 39-3 0,0-46 0-1,0 46 0 0,0-33 0 1,0 33 0-2,0-33 0 2,0 33 0-2,0-29-3 3,0 29 3-2,0-33 0 1,0 33 0-2,0-40-2 1,0 40 2 1,0-38-26-1,0 38 26 1,10-36-34-2,-10 36 34 1,19-37-136 0,-19 37 136 0,22-29-235 0,-22 29 235 0,16-4-354 1,-16 4 354-1,19 0-1098 0,-19 0 1098 1</inkml:trace>
    </iact:actionData>
  </iact:action>
  <iact:action type="add" startTime="22350">
    <iact:property name="dataType"/>
    <iact:actionData xml:id="d2">
      <inkml:trace xmlns:inkml="http://www.w3.org/2003/InkML" xml:id="stk2" contextRef="#ctx0" brushRef="#br0">15918 10507 433 0,'0'0'0'18,"0"0"264"-17,0 0-264-1,0 0 161 0,0 0-161 0,0 0 174 0,0 0-174 0,0 0 115 0,0 0-115 0,0 0 86 0,0 0-86 0,0 0 92 0,0 0-92 0,0 0 110 0,0 0-110 0,0-7 106 0,0 7-106 0,0 7 81 1,0-7-81-1,15 33 49 1,-15-33-49 0,24 48 23-1,-24-48-23 0,31 51 14 24,-31-51-14-24,24 51 11 0,-24-51-11 0,34 60 12 0,-34-60-12 0,34 59 4 27,-34-59-4-27,43 62 4 0,-43-62-4 0,40 71 4 0,-40-71-4 1,48 68 7-1,-48-68-7 0,48 71 5 33,-48-71-5-33,44 66 3 0,-44-66-3 0,45 56 8 0,-45-56-8 0,41 55 4 0,-41-55-4 1,32 45 8 11,-32-45-8-11,24 28 3 0,-24-28-3-1,21 22 3 8,-21-22-3-8,13 7 3 23,-13-7-3-23,0 0 2 0,0 0-2 0,0 0 2 0,0 0-2 0,0 0 4 3,0 0-4 1,0 0 0 24,0 0 0-28,0 0 1 0,0 0-1 0,0 0 0 0,0 0 0 0,0 0 0 0,0 0 0 0,0 0 0 23,0 0 0-23,0 0 0 0,0 0 0 0,0 0 0 0,0 0 0 1,0 0-3 24,0 0 3-23,0 0-2 0,0 0 2-2,-20 0-4 0,20 0 4 0,-50 4 0 0,50-4 0 0,-42 5-1 27,42-5 1-26,-53 0 0-1,53 0 0 0,-43 0 0 0,43 0 0 0,-46 0 0 0,46 0 0 0,-36 0-1 30,36 0 1-30,-32 0 0 0,32 0 0 0,-19 0 0 0,19 0 0 0,-10 0-4 0,10 0 4 0,-5 0 0 32,5 0 0-32,0 0 0 0,0 0 0 0,0 0 1 0,0 0-1 0,0 0 1 0,0 0-1 0,0 0 3 24,0 0-3-24,0 0 0 0,0 0 0 0,0 0 5 0,0 0-5 0,0 0 5 30,0 0-5-30,0 0 30 0,0 0-30 0,0 0 43 0,0 0-43 0,34 0 42 0,-34 0-42 0,54 21 25 15,-54-21-25-15,63 27 2 0,-63-27-2 0,67 33 3 30,-67-33-3-30,73 33 1 0,-73-33-1 0,70 35 3 0,-70-35-3 0,60 33 12 0,-60-33-12 0,58 31 17 8,-58-31-17-8,48 21 16 41,-48-21-16-39,32 15 15-2,-32-15-15 0,19 0 13 0,-19 0-13 0,10 0 14 0,-10 0-14 0,4 0 15 0,-4 0-15 0,0 0 0 0,0 0 0 1,0 0 0 7,0 0 0-7,5 0 0 28,-5 0 0-29,10-29 0 0,-10 29 0 0,7-48 0 0,-7 48 0 0,13-58 0 0,-13 58 0 0,6-57 0 30,-6 57 0-30,0-57 0 0,0 57 0 0,0-57 0 0,0 57 0 0,0-42 0 0,0 42 0 0,0-31 0 13,0 31 0-6,0-15 0-2,0 15 0-4,0-2 0 12,0 2 0-12,0 0 0 0,0 0 0 1,0 0 0 0,0 0 0-1,0 0-13 0,0 0 13 0,0 0-84 6,0 0 84-7,0 33-152 36,0-33 152-34,15 33-206-1,-15-33 206 0,29 39-464-1,-29-39 464 0</inkml:trace>
    </iact:actionData>
  </iact:action>
  <iact:action type="add" startTime="23990">
    <iact:property name="dataType"/>
    <iact:actionData xml:id="d3">
      <inkml:trace xmlns:inkml="http://www.w3.org/2003/InkML" xml:id="stk3" contextRef="#ctx0" brushRef="#br0">18047 9960 493 0,'0'0'0'7,"0"0"363"-7,0 0-363 0,0 0 169 0,0 0-169 0,0 0 156 0,0 0-156 0,0 0 105 0,0 0-105 0,0 0 66 0,0 0-66 1,0 0 65-1,0 0-65 0,0 0 53 0,0 0-53 0,116 33 54 0,-116-33-54 0,36 6 41 25,-36-6-41-24,43 15 55-1,-43-15-55 0,49 18 43 0,-49-18-43 0,53 23 27 25,-53-23-27-25,60 25 27 0,-60-25-27 0,65 27 22 0,-65-27-22 0,75 29 16 5,-75-29-16-5,73 25 11 22,-73-25-11-22,72 29 13 0,-72-29-13 0,75 26 10 0,-75-26-10 0,73 22 12 11,-73-22-12-11,72 22 11 8,-72-22-11-6,78 15 3-1,-78-15-3 3,76 14 3 0,-76-14-3-4,76 23 4 21,-76-23-4-21,75 18 5 0,-75-18-5 0,84 25 11 0,-84-25-11 0,84 34 17 34,-84-34-17-34,81 37 14 0,-81-37-14 0,81 37 14 0,-81-37-14 1,82 40 11 0,-82-40-11 1,76 37 10 0,-76-37-10-2,81 36 7 4,-81-36-7-4,81 39 4 24,-81-39-4-24,84 39 4 0,-84-39-4 1,82 42 2-1,-82-42-2 0,80 35 5 26,-80-35-5-25,70 33 3 1,-70-33-3-2,67 22 2 0,-67-22-2 0,54 18 1 0,-54-18-1 0,50 15 0 25,-50-15 0-25,49 15 0 0,-49-15 0 0,43 11-1 0,-43-11 1 0,46 16 0 5,-46-16 0-5,44 10-2 22,-44-10 2-22,48 15 0 0,-48-15 0 0,46 14 0 0,-46-14 0 1,53 15 1 23,-53-15-1-24,53 15 3 0,-53-15-3 0,51 14 6 0,-51-14-6 0,48 12 0 8,-48-12 0-8,51 15 2 23,-51-15-2-22,50 14 4-1,-50-14-4 0,56 11 2 0,-56-11-2 0,56 12 1 3,-56-12-1 22,48 10 1-25,-48-10-1 0,46 12 1 0,-46-12-1 0,50 11 4 0,-50-11-4 0,47 7 4 29,-47-7-4-28,48 10 5-1,-48-10-5 0,39 5 0 0,-39-5 0 0,36 3 1 0,-36-3-1 0,31 4 5 8,-31-4-5-8,22 0 0 4,-22 0 0 19,15 4 0-22,-15-4 0-1,16 0 0 0,-16 0 0 0,13 0 0 0,-13 0 0 0,12 4 1 24,-12-4-1-24,14 3 0 0,-14-3 0 0,9 0 0 0,-9 0 0 0,13 3 1 22,-13-3-1-22,16 5 0 0,-16-5 0 0,10 2 0 0,-10-2 0 0,13 5 0 27,-13-5 0-27,12 3 1 0,-12-3-1 0,12 4 1 0,-12-4-1 0,11 4 0 0,-11-4 0 0,15 0 0 28,-15 0 0-28,15 4 0 0,-15-4 0 0,17 3 2 0,-17-3-2 1,19 8 1 4,-19-8-1-4,19 7 0 6,-19-7 0-7,22 3-1 25,-22-3 1-24,22 12-2 0,-22-12 2 0,22 3 0 0,-22-3 0-1,21 4 0 0,-21-4 0 0,19 4 0 26,-19-4 0-26,18 7 0 0,-18-7 0 0,19 7 0 0,-19-7 0 0,19 11 0 0,-19-11 0 0,22 11 0 27,-22-11 0-27,22 19 0 0,-22-19 0 0,26 18-2 0,-26-18 2 0,26 18-2 6,-26-18 2-6,20 15-2 22,-20-15 2-22,24 11-3 0,-24-11 3 0,10 4 0 0,-10-4 0 1,2 0-3 6,-2 0 3-7,5 0 0 44,-5 0 0-42,0 0-1 2,0 0 1-2,0 0-1 0,0 0 1 1,0 0 0-1,0 0 0 1,0 0-1-1,0 0 1 2,0 0-3-3,0 0 3 1,0 0-1-1,0 0 1 0,0 0-2 0,0 0 2 1,0 0-2-1,0 0 2 0,0 0-1 0,0 0 1-1,0 0-3 5,0 0 3-5,0 0-2 29,0 0 2-27,-29-30-8 0,29 30 8 0,-48-36-5-1,48 36 5 0,-56-41 0-1,56 41 0 0,-58-40 0 1,58 40 0-1,-62-40 1 7,62 40-1-7,-58-41 2 28,58 41-2-26,-52-44 0-1,52 44 0 0,-52-45-2-1,52 45 2 0,-44-40 0 4,44 40 0-3,-32-37 1-1,32 37-1 0,-23-21 3 30,23 21-3-30,-12-12 1 0,12 12-1 0,-6-7 0 0,6 7 0 0,0-4 1 0,0 4-1 0,0 0 0 8,0 0 0-8,-5-4 1 27,5 4-1-25,0-4 0-1,0 4 0-1,-2-6 1 0,2 6-1 0,-5-8 2 0,5 8-2 1,0-4 0 5,0 4 0-6,-4-3 2 7,4 3-2-7,-3 0 0 30,3 0 0-29,0 0-1 0,0 0 1-1,0 0 0 0,0 0 0 0,0 0 2 0,0 0-2 0,0 0 2 29,0 0-2-29,0 0 1 0,0 0-1 0,0-5 0 1,0 5 0-1,-7-3 0 1,7 3 0-1,-3-6 0 7,3 6 0-7,-5-9 0 29,5 9 0-29,-4-3 0 0,4 3 0 0,0 0 0 0,0 0 0 0,0 0-2 0,0 0 2 0,0 0 0 9,0 0 0-9,0 0 3 9,0 0-3-9,0 0 1 34,0 0-1-32,0 0 4-2,0 0-4 0,0 0 7 1,0 0-7 0,0 0 7 1,0 0-7 0,0 0 9-2,0 0-9 1,12 18 9-1,-12-18-9 0,32 37 6 7,-32-37-6-5,38 38 0 7,-38-38 0-9,36 35 0 0,-36-35 0 0,41 41-2 25,-41-41 2-25,41 40 1 0,-41-40-1 0,36 41 0 0,-36-41 0 0,37 37 0 6,-37-37 0-6,29 29 0 27,-29-29 0-25,22 25 0 0,-22-25 0 0,14 15 0-1,-14-15 0 0,12 12 1 3,-12-12-1-3,7 7 1 1,-7-7-1 2,8 7-1-3,-8-7 1-1,4 0 0 5,-4 0 0-5,3 4 0 24,-3-4 0-24,0 0 0 0,0 0 0 0,0 0 0 0,0 0 0 0,0 0 0 31,0 0 0-31,0 0 1 0,0 0-1 0,0 0 0 0,0 0 0 1,0 0 0-1,0 0 0 0,0 0 1 30,0 0-1-29,0 0 0 1,0 0 0 0,0 0 2-1,0 0-2-1,0 0 0 0,0 0 0 0,0 0-3 1,0 0 3-1,0 0 0 8,0 0 0-7,0 0 0 21,0 0 0-22,0 0 0 0,0 0 0 0,0 0 1 0,0 0-1 0,0 11-1 7,0-11 1-7,-29 15 0 28,29-15 0-28,-44 22 0 0,44-22 0 0,-51 22 1 0,51-22-1 0,-52 16 0 0,52-16 0 0,-59 15 0 30,59-15 0-30,-55 13 1 0,55-13-1 0,-56 11 3 0,56-11-3 0,-48 9 1 0,48-9-1 0,-43 9 4 7,43-9-4-7,-41 4 2 30,41-4-2-30,-29 8 4 0,29-8-4 0,-22 3 4 1,22-3-4-1,-19 0 2 0,19 0-2 0,-6 0 4 35,6 0-4-35,-6 0 2 0,6 0-2 0,0 0 1 0,0 0-1 0,0 0 0 0,0 0 0 0,0 0 0 0,0 0 0 0,0 0 0 28,0 0 0-27,0 0 0-1,0 0 0 0,0 0 0 0,0 0 0 0,0 0 0 0,0 0 0 0,0 0 0 30,0 0 0-29,0 0 0-1,0 0 0 0,0 0 0 0,0 0 0 0,0 0 0 0,0 0 0 0,0 0 0 31,0 0 0-31,0 0 0 0,0 0 0 0,0 0 0 0,0 0 0 0,0 0-1 0,0 0 1 0,0 0 0 31,0 0 0-31,0 0 0 0,0 0 0 0,0 0-2 0,0 0 2 0,0 4-8 0,0-4 8 0,14 11-71 32,-14-11 71-31,46 27-205-1,-46-27 205 0,22 15-339 0,-22-15 339 0,24 24-802 0,-24-24 802 0</inkml:trace>
    </iact:actionData>
  </iact:action>
  <iact:action type="add" startTime="30921">
    <iact:property name="dataType"/>
    <iact:actionData xml:id="d4">
      <inkml:trace xmlns:inkml="http://www.w3.org/2003/InkML" xml:id="stk4" contextRef="#ctx0" brushRef="#br1">26871 16317 706 0,'0'0'0'5,"0"0"156"-4,0 0-156-1,0 0 27 0,0 0-27 0,0 0 45 0,0 0-45 0,0 0 46 0,0 0-46 0,0 0 27 0,0 0-27 0,0 0 21 0,0 0-21 0,0 0 28 6,0 0-28-6,0 0 82 0,0 0-82 0,-207-99 50 21,207 99-50-21,-58-15 25 0,58 15-25 0,-63-23 54 7,63 23-54-7,-65-10 60 28,65 10-60-28,-66-12 32 0,66 12-32 0,-70-6 61 0,70 6-61 0,-75-5 52 0,75 5-52 0,-86 0 12 25,86 0-12-25,-82 0 20 0,82 0-20 0,-85 0 31 0,85 0-31 0,-84 0 34 28,84 0-34-28,-83 0 26 0,83 0-26 0,-75 0 19 0,75 0-19 0,-82 0 17 0,82 0-17 0,-80 11 28 29,80-11-28-29,-77 19 23 0,77-19-23 0,-74 15 27 0,74-15-27 0,-81 11 29 0,81-11-29 0,-74 7 15 26,74-7-15-26,-70 8 18 0,70-8-18 0,-73 0 10 0,73 0-10 0,-70 2 16 32,70-2-16-32,-63 5 12 0,63-5-12 1,-70 3 8-1,70-3-8 0,-70 4 16 0,70-4-16 0,-65 3 20 5,65-3-20-5,-70 8 30 4,70-8-30 4,-70 0 21-6,70 0-21-2,-73 8 11 29,73-8-11-29,-74 2 4 0,74-2-4 0,-75 5 14 0,75-5-14 0,-70 3 13 0,70-3-13 0,-70 0 2 33,70 0-2-33,-64 0 8 0,64 0-8 0,-64 4 9 0,64-4-9 0,-58 3 6 0,58-3-6 0,-53 8 10 6,53-8-10-6,-54 0 7 5,54 0-7-5,-51 0 0 26,51 0 0-25,-62 8 9 0,62-8-9 0,-53 7 13 0,53-7-13-1,-54 0 9 0,54 0-9 0,-57 7 12 31,57-7-12-30,-56 3 12-1,56-3-12 0,-53 8 4 0,53-8-4 0,-56 8 0 0,56-8 0 0,-55 7 0 32,55-7 0-32,-66 3 0 0,66-3 0 0,-70 15 0 0,70-15 0 0,-84 15 0 0,84-15 0 0,-95 27 0 6,95-27 0-6,-104 24 0 24,104-24 0-24,-120 24 0 0,120-24 0 0,-128 24 0 0,128-24 0 0,-135 15 0 6,135-15 0-6,-153 7 0 19,153-7 0-19,-166 4 0 0,166-4 0 0,-170 4 0 0,170-4 0 0,-173 0 0 28,173 0 0-28,-169 0 0 0,169 0 0 1,-165 12 0-1,165-12 0 0,-155 6 0 4,155-6 0-3,-151 11 0 5,151-11 0-5,-139 16 0 3,139-16 0-4,-137 15 0 26,137-15 0-25,-125 9 0-1,125-9 0 0,-117 15 0 0,117-15 0 0,-115 11 0 35,115-11 0-35,-105 22 0 0,105-22 0 0,-111 9 0 0,111-9 0 0,-111 14 0 0,111-14 0 0,-118 19 0 0,118-19 0 0,-119 6 0 40,119-6 0-40,-123 9 0 0,123-9 0 0,-128 9 0 0,128-9 0 0,-133 9 0 0,133-9 0 0,-137 6 0 0,137-6 0 0,-143 9 0 42,143-9 0-42,-147 6 0 0,147-6 0 0,-150 12 0 0,150-12 0 0,-148 6 0 0,148-6 0 0,-144 9 0 0,144-9 0 0,-136 0 0 0,136 0 0 0,-135 0 0 10,135 0 0-10,-138 0 0 28,138 0 0-27,-132 0 0-1,132 0 0 0,-131 0 0 0,131 0 0 0,-126 0 0 0,126 0 0 0,-121 0 0 27,121 0 0-25,-115 0 0 1,115 0 0-1,-106 0 0 0,106 0 0 0,-102 0 0 0,102 0 0 0,-104 0 0 16,104 0 0-17,-102 6 0 0,102-6 0 0,-105 19 0 1,105-19 0-1,-102 8 0 1,102-8 0 0,-99 14 0 0,99-14 0 1,-92 11 0 0,92-11 0 0,-89 8 0 18,89-8 0-17,-77 10 0-1,77-10 0 1,-80 7 0 0,80-7 0 0,-78 8 0 0,78-8 0-1,-80 8 0 1,80-8 0-2,-82 0 0 6,82 0 0-5,-84 7 0 0,84-7 0-1,-85 3 0 1,85-3 0 13,-87 7 0-13,87-7 0 0,-86 5 0 1,86-5 0-2,-73 3 0 1,73-3 0-2,-73 8 0 1,73-8 0 1,-70 7 0 0,70-7 0 0,-63 0 0 0,63 0 0-1,-62 0 0 0,62 0 0 0,-56 0 0 36,56 0 0-35,-51 0 0-2,51 0 0 1,-50 0 0-1,50 0 0 1,-42 0 0 0,42 0 0-1,-45 3 0 1,45-3 0-1,-48 7 0 0,48-7 0 2,-44 8 0-1,44-8 0-2,-44 8 0 1,44-8 0 1,-48 15 0-1,48-15 0 0,-48 2 0 0,48-2 0-1,-49 8 0 0,49-8 0 0,-43 8 0 5,43-8 0-5,-43 15 0 10,43-15 0-10,-44 2 0 28,44-2 0-28,-48 8 0 0,48-8 0 0,-56 7 0 0,56-7 0 0,-62 8 0 1,62-8 0-1,-73 0 0 29,73 0 0-29,-85 0 0 0,85 0 0 0,-84 0 0 0,84 0 0 0,-97 0 0 0,97 0 0 1,-104 0 0 27,104 0 0-27,-97-11 0-1,97 11 0 0,-103-12 0 0,103 12 0 0,-107-10 0 0,107 10 0 0,-111-7 0 33,111 7 0-33,-108-11 0 0,108 11 0 0,-109-7 0 0,109 7 0 0,-111-8 0 0,111 8 0 0,-109 0 0 36,109 0 0-35,-114-7 0 1,114 7 0-1,-118-8 0 1,118 8 0-1,-118-3 0-1,118 3 0 0,-111-5 0 0,111 5 0 0,-99-2 0 1,99 2 0-1,-80-5 0 8,80 5 0-8,-75-3 0 9,75 3 0-9,-65-7 0 29,65 7 0-29,-63 0 0 0,63 0 0 0,-58 0 0 0,58 0 0 0,-60 0 0 0,60 0 0 0,-59 0 0 15,59 0 0-15,-58 0 0 0,58 0 0 2,-48 0 0-1,48 0 0 4,-43-8 0 2,43 8 0-5,-29-8 0 18,29 8 0-20,-20 0 0 0,20 0 0 0,-17-2 0 0,17 2 0 0,-16 0 0 24,16 0 0-24,-22-5 0 0,22 5 0 0,-32-3 0 0,32 3 0 0,-38 0 0 5,38 0 0-5,-48 0 0 29,48 0 0-27,-47 0 0-2,47 0 0 0,-48 0 0 0,48 0 0 0,-45 0 0 0,45 0 0 0,-44 0 0 8,44 0 0-7,-48 0 0 7,48 0 0-6,-51 0 0-1,51 0 0 1,-56 0 0 22,56 0 0-24,-55 0 0 0,55 0 0 0,-61 0 0 0,61 0 0 2,-63 0 0 1,63 0 0-3,-58 0 0 38,58 0 0-36,-70 0 0 0,70 0 0-1,-67 0 0 1,67 0 0 1,-63 0 0-1,63 0 0 0,-58 0 0 2,58 0 0-3,-60 0 0 1,60 0 0-1,-66 0 0 0,66 0 0 0,-70 0 0-1,70 0 0 0,-81-15 0 7,81 15 0-7,-80-8 0 31,80 8 0-31,-82-10 0 0,82 10 0 0,-75-15 0 0,75 15 0 0,-71-8 0 0,71 8 0 0,-70-11 0 9,70 11 0-7,-67-6 0 0,67 6 0-2,-63 0 0 23,63 0 0-22,-58-8 0-1,58 8 0 0,-61 0 0 0,61 0 0 0,-60 0 0 36,60 0 0-36,-68 0 0 1,68 0 0-1,-75 0 0 0,75 0 0 0,-79 0 0 0,79 0 0 0,-80 0 0 0,80 0 0 0,-80-7 0 7,80 7 0-7,-84-8 0 7,84 8 0-7,-82-8 0 22,82 8 0-22,-85-2 0 1,85 2 0-1,-89 0 0 0,89 0 0 0,-87 0 0 7,87 0 0-7,-89 0 0 23,89 0 0-23,-95 0 0 0,95 0 0 1,-92 0 0-1,92 0 0 1,-91 0 0 1,91 0 0-2,-82 0 0 24,82 0 0-23,-70 0 0-1,70 0 0 0,-63 0 0 0,63 0 0 0,-51 0 0 24,51 0 0-24,-51 0 0 0,51 0 0 0,-45 0 0 0,45 0 0 0,-37 0 0 28,37 0 0-28,-29 0 0 0,29 0 0 0,-26 0 0 0,26 0 0 0,-29 0 0 0,29 0 0 1,-27 0 0 4,27 0 0-4,-29 0 0 6,29 0 0-7,-32 0 0 24,32 0 0-24,-26 0 0 0,26 0 0 0,-29 0 0 0,29 0 0 0,-27 0 0 23,27 0 0-23,-29 0 0 1,29 0 0 1,-41 0 0-1,41 0 0 0,-55 0 0 0,55 0 0-1,-70 0 0 6,70 0 0-6,-89 0 0 24,89 0 0-24,-90 0 0 0,90 0 0 0,-111 0 0 0,111 0 0 0,-118 0 0 29,118 0 0-29,-121 0 0 0,121 0 0 0,-121 0 0 0,121 0 0 0,-130-15 0 0,130 15 0 0,-128-18 0 28,128 18 0-28,-133-9 0 1,133 9 0-1,-136 0 0 0,136 0 0 0,-140 0 0 0,140 0 0 0,-132 0 0 28,132 0 0-28,-129 0 0 0,129 0 0 0,-123 0 0 0,123 0 0 0,-101 9 0 29,101-9 0-29,-92 24 0 0,92-24 0 0,-73 15 0 0,73-15 0 0,-68 19 0 0,68-19 0 0,-53 14 0 4,53-14 0-4,-53 11 0 27,53-11 0-27,-46 8 0 0,46-8 0 0,-41 8 0 0,41-8 0 0,-34 2 0 7,34-2 0-7,-33 5 0 6,33-5 0-6,-32 3 0 24,32-3 0-24,-31 0 0 0,31 0 0 0,-36 4 0 0,36-4 0 0,-41 0 0 5,41 0 0-5,-48 3 0 30,48-3 0-29,-54 8 0-1,54-8 0 0,-56 0 0 0,56 0 0 0,-60 8 0 1,60-8 0-1,-58 7 0 6,58-7 0-6,-55 0 0 28,55 0 0-27,-51 0 0-1,51 0 0 0,-49 0 0 0,49 0 0 0,-36 0 0 0,36 0 0 0,-28 0 0 30,28 0 0-30,-20 0 0 0,20 0 0 0,-10 0 0 0,10 0 0 0,-7 0 0 0,7 0 0 0,0 0 0 37,0 0 0-35,0 0 0-2,0 0 0 0,0 0 0 0,0 0 0 0,0 0 0 0,0 0 0 0,32-7 0 0,-32 7 0 1,74 0 0 14,-74 0 0-15,95-8 0 0,-95 8 0 0,113 0-117 35,-113 0 117-33,53 0-320-1,-53 0 320 0,44 0-419 1,-44 0 419 0</inkml:trace>
    </iact:actionData>
  </iact:action>
  <iact:action type="remove" startTime="35397">
    <iact:property name="style" value="instant"/>
    <iact:actionData xml:id="d5" ref="#d4"/>
  </iact:action>
  <iact:action type="add" startTime="35411">
    <iact:property name="dataType" value="strokeEraser"/>
    <iact:actionData xml:id="d6">
      <inkml:trace xmlns:inkml="http://www.w3.org/2003/InkML" xml:id="stk5" contextRef="#ctx0" brushRef="#br2">24436 28790 77 0,'0'0'0'20,"0"0"144"-20,0 0-144 0,0 0 238 0,0 0-238 0,0 0 261 0,0 0-261 0,0 0 206 0,0 0-206 0,0 0 163 0,0 0-163 0,0 0 109 0,0 0-109 0,0 0 79 0,0 0-79 0,0 0 44 1,0 0-44-1,0 0 19 0,0 0-19 0,0 0 2 22,0 0-2-22,0 0 0 0,0 0 0 0,0 0-10 0,0 0 10 0,0 9-80 30,0-9 80-30,0 6-228 2,0-6 228 0,0 11-708 0,0-11 708 1</inkml:trace>
    </iact:actionData>
  </iact:action>
  <iact:action type="add" startTime="39060">
    <iact:property name="dataType"/>
    <iact:actionData xml:id="d7">
      <inkml:trace xmlns:inkml="http://www.w3.org/2003/InkML" xml:id="stk6" contextRef="#ctx0" brushRef="#br1">26949 16531 344 0,'0'0'0'0,"0"0"318"0,0 0-318 0,0 0 42 0,0 0-42 0,0 0 64 0,0 0-64 0,0 0 116 0,0 0-116 0,0 0 75 26,0 0-75-25,0 0 71 3,0 0-71-4,0 0 85 0,0 0-85 0,-152 15 49 0,152-15-49 1,-58 6 41 7,58-6-41-5,-68 12 40 24,68-12-40-27,-68 15 39 1,68-15-39 3,-70 0 28-3,70 0-28-1,-82 2 19 0,82-2-19 0,-80 0 22 1,80 0-22-1,-91 0 17 10,91 0-17-9,-89 0 25-1,89 0-25 0,-95 0 30 30,95 0-30-28,-97 0 31-2,97 0-31 0,-91 0 8 0,91 0-8 0,-92 0 21 0,92 0-21 0,-82 0 13 8,82 0-13-8,-80 0 30 9,80 0-30-8,-70 0 28 33,70 0-28-33,-67 0 18 1,67 0-18-2,-68 15 19 0,68-15-19 1,-59 18 21 1,59-18-21-2,-76 15 20 3,76-15-20-3,-68 16 15 0,68-16-15 0,-82 9 10 7,82-9-10-7,-80 15 4 24,80-15-4-24,-82 15 8 0,82-15-8 0,-80 15 2 0,80-15-2 0,-77 18 5 7,77-18-5-7,-70 19 3 6,70-19-3-6,-66 15 6 31,66-15-6-31,-63 14 3 0,63-14-3 1,-52 19 6-1,52-19-6 0,-51 15 7 1,51-15-7 4,-51 18 0-1,51-18 0-2,-53 15 6 0,53-15-6 11,-58 15 5-11,58-15-5 0,-55 18 19 0,55-18-19 0,-59 8 2 1,59-8-2-1,-60 7 5 8,60-7-5-8,-55 3 4-1,55-3-4 0,-61 0 3 3,61 0-3-4,-61 0 3 30,61 0-3-30,-60 0 1 0,60 0-1 0,-68 0 1 1,68 0-1-1,-65 0 1 0,65 0-1 0,-67 0 1 10,67 0-1-10,-66 0 0 13,66 0 0-10,-65 0 1-1,65 0-1 1,-72 0 1-1,72 0-1 0,-65 0 0 7,65 0 0-6,-73 0 0-1,73 0 0 12,-82-10 2-11,82 10-2-1,-80-15 0 2,80 15 0-2,-97-16 1 0,97 16-1-1,-93-10 14 5,93 10-14-5,-87-15 2 12,87 15-2-12,-83-11 2 1,83 11-2 0,-79-4 0 0,79 4 0 1,-70-8 1-1,70 8-1 0,-71 0 0 28,71 0 0-30,-60 0 1 0,60 0-1 0,-60 0 0 0,60 0 0 0,-58 0 1 0,58 0-1 0,-56 0 1 0,56 0-1 0,-55 0 1 31,55 0-1-31,-47 0 3 0,47 0-3 0,-55 0 2 0,55 0-2 0,-51 0 7 0,51 0-7 1,-57 0 3 13,57 0-3-14,-58 0 1 1,58 0-1 0,-63 0 0 0,63 0 0-1,-66 0 2 24,66 0-2-24,-74 0 0 0,74 0 0 0,-80 0 1 0,80 0-1 0,-90-2 0 26,90 2 0-26,-87 0 0 0,87 0 0 0,-103-8 1 0,103 8-1 0,-109 0 2 6,109 0-2-6,-111-8 2 26,111 8-2-25,-123-7 12 2,123 7-12-1,-114-10 12 0,114 10-12-1,-116-15 2 2,116 15-2-1,-111-16 3-2,111 16-3 1,-107-11 2 9,107 11-2-8,-103-14 3-1,103 14-3 0,-99-8 2 10,99 8-2-9,-104 0 4-1,104 0-4 0,-102 0 4 36,102 0-4-36,-103 0 6-1,103 0-6 0,-107 0 8 0,107 0-8 0,-96 0 4 0,96 0-4 0,-95 0 3 0,95 0-3 0,-89 8 1 6,89-8-1-4,-80 8 0 11,80-8 0-12,-77 6 1 2,77-6-1-2,-73 9 3 2,73-9-3-2,-75 6 3 12,75-6-3-11,-74 12 14-2,74-12-14 1,-76 0 5 28,76 0-5-29,-86 7 3 0,86-7-3 1,-90 8 4 0,90-8-4 1,-96 0 5-1,96 0-5 0,-92 0 1 1,92 0-1 0,-104 2 1-1,104-2-1-1,-96 0 10 8,96 0-10-8,-105 0 7 24,105 0-7-24,-108 0 4 0,108 0-4 0,-109 0 5 0,109 0-5 0,-118 0 1 6,118 0-1-6,-128 0 3 24,128 0-3-24,-128 0 6 0,128 0-6 0,-128-2 1 0,128 2-1 0,-124-8 11 27,124 8-11-27,-125-7 3 0,125 7-3 0,-126-16 5 0,126 16-5 0,-131-11 2 0,131 11-2 0,-140 0 3 23,140 0-3-22,-151-18 4-1,151 18-4 0,-155-11 1 0,155 11-1 0,-155-4 3 26,155 4-3-26,-150-6 0 1,150 6 0-1,-150-9 0 1,150 9 0 0,-152 0-2 0,152 0 2-1,-145 0 0 6,145 0 0-6,-142 0 1 23,142 0-1-23,-136 0 2 0,136 0-2 0,-128 0 0 0,128 0 0 0,-120 0 0 28,120 0 0-27,-112 0 3-1,112 0-3 0,-103 0 0 1,103 0 0-1,-97 0 4 0,97 0-4 0,-92 0 1 9,92 0-1-8,-86 0 2 28,86 0-2-29,-78 0 1 0,78 0-1 0,-77-3 1 0,77 3-1 0,-78-4 7 0,78 4-7 0,-80-2 1 30,80 2-1-30,-91 0 5 0,91 0-5 0,-87 0 1 0,87 0-1 0,-84-9 2 0,84 9-2 0,-85 0 1 32,85 0-1-31,-85-6 2-1,85 6-2 2,-80-9 2-1,80 9-2-1,-81-10 3 0,81 10-3 0,-76-14 2 1,76 14-2-1,-79-9 1 29,79 9-1-28,-77-15 3-1,77 15-3 0,-73-3 1 0,73 3-1 0,-77 0 0 0,77 0 0 0,-70-4 0 8,70 4 0-8,-70-2 1 25,70 2-1-25,-70 0 0 0,70 0 0 0,-66 0 0 0,66 0 0 1,-68 0 2 2,68 0-2-2,-62-9 0 36,62 9 0-35,-66 0 0-1,66 0 0 0,-72-6 0 0,72 6 0 0,-79-18 0-1,79 18 0 0,-76-24 0 0,76 24 0 0,-81-18 1 0,81 18-1 0,-76-22 0 23,76 22 0-22,-75-11 0-1,75 11 0 0,-81-15 0 0,81 15 0 0,-82 0 0 22,82 0 0-22,-87 0 0 0,87 0 0 0,-92 0 0 0,92 0 0 0,-88 0 1 22,88 0-1-22,-89 0 4 0,89 0-4 0,-87 0 0 0,87 0 0 0,-85 0 3 27,85 0-3-25,-93 0 1 0,93 0-1-1,-92 0 2 2,92 0-2-2,-92 0 1 0,92 0-1 0,-94 0 2 2,94 0-2-3,-85 0 1 8,85 0-1-7,-85-7 0 4,85 7 0-5,-81-8 3 31,81 8-3-31,-85-3 0 0,85 3 0 0,-80-4 0 0,80 4 0 1,-80-2 0-1,80 2 0 0,-63 0 0 3,63 0 0 5,-60-9 0-7,60 9 0-1,-55-11 0 4,55 11 0 26,-51-4 0-28,51 4 0 0,-60-10 0-2,60 10 0 0,-59 0 0 0,59 0 0 0,-58-8 0 0,58 8 0 0,-64 0 0 7,64 0 0-7,-56-6 0 10,56 6 0-10,-53-12 0 28,53 12 0-28,-51-12 0 0,51 12 0 0,-44-10-6 0,44 10 6 0,-45-16 0 0,45 16 0 0,-47-10 0 6,47 10 0-6,-48-7 2 24,48 7-2-24,-67 0 4 0,67 0-4 0,-80 0 0 0,80 0 0 0,-92 0 0 6,92 0 0-6,-101 0 0 24,101 0 0-24,-99 0 0 0,99 0 0 0,-99-8 0 0,99 8 0 0,-90-18 0 31,90 18 0-31,-82-23 0 0,82 23 0 1,-79-25 0-1,79 25 0 0,-73-23 0 0,73 23 0 2,-73-10 0 0,73 10 0 2,-67-7 0 1,67 7 0-5,-66-11 0 26,66 11 0-26,-62 0 0 0,62 0 0 0,-60 0 0 0,60 0 0 0,-56 0 0 0,56 0 0 1,-49 0 0 31,49 0 0-32,-60 0 0 0,60 0 0 0,-68 0 0 0,68 0 0 0,-79 0 0 0,79 0 0 1,-87 0 0 24,87 0 0-25,-92 0 0 0,92 0 0 1,-85 11 0 1,85-11 0-1,-91 15 0 0,91-15 0-1,-75 7 0 24,75-7 0-24,-77 0 0 0,77 0 0 0,-75 0 0 0,75 0 0 0,-68 0 0 7,68 0 0-7,-73-7 0 29,73 7 0-29,-75-15 0 0,75 15 0 0,-84-16 0 0,84 16 0 0,-97-7 0 1,97 7 0-1,-109-10 0 10,109 10 0-9,-122-12 0 0,122 12 0-1,-133-11 0 31,133 11 0-31,-143-18 0 0,143 18 0 0,-150-25 0 0,150 25 0 0,-162-31 0 0,162 31 0 0,-166-35 0 9,166 35 0-9,-162-42 0 35,162 42 0-34,-162-33 0 0,162 33 0 0,-153-37 0-1,153 37 0 0,-147-18 0 0,147 18 0 0,-140-11 0 2,140 11 0-1,-130 0 0 0,130 0 0-1,-109 0 0 39,109 0 0-39,-96 0 0 0,96 0 0 0,-75 0 0 0,75 0 0 0,-51 18 0 0,51-18 0 0,-36 15 0 0,36-15 0 0,-27 15 0 30,27-15 0-30,-10 12 0 0,10-12 0 0,-10 6 0 0,10-6 0 0,-6 0 0 0,6 0 0 0,-10 9 0 32,10-9 0-32,-19 6 0 0,19-6 0 0,-25 18 0 0,25-18 0 0,-29 15 0 0,29-15 0 0,-33 27 0 26,33-27 0-26,-30 17 0 0,30-17 0 0,-29 18 0 0,29-18 0 0,-26 15 0 1,26-15 0-1,-15 8 0 33,15-8 0-33,-11 0 0 0,11 0 0 0,-6 8 0 0,6-8 0 0,-5 0 0 0,5 0 0 1,-7 0 0 36,7 0 0-36,-11 6 0 1,11-6 0-1,-11 11 0 0,11-11 0-1,-12 8 0 0,12-8 0 0,-14 15 0 0,14-15 0 1,-10 10 0-1,10-10 0 0,-16 8 0 10,16-8 0-10,-12 8 0 36,12-8 0-35,-3 7 0 0,3-7 0 0,-3 0 0 0,3 0 0 0,0 0 0 1,0 0 0-2,0 8 0 2,0-8 0 0,-11 2 0-1,11-2 0 0,-17 16 0-1,17-16 0 0,-13 15 0 10,13-15 0-10,-23 25 0 39,23-25 0-38,-25 18 0 0,25-18 0 1,-24 30 0 0,24-30 0-1,-19 15 0 0,19-15 0 1,-15 11 0-1,15-11 0 1,-9 7 0-2,9-7 0 0,-3 0 0 0,3 0 0 0,-4 0 0 9,4 0 0-9,-6 0 0 9,6 0 0-8,-16 0 0 4,16 0 0-5,-22 3 0 8,22-3 0-8,-25 5 0 37,25-5 0-36,-29 2 0-1,29-2 0 0,-26 0 0 0,26 0 0 0,-22 0 0 0,22 0 0 0,-19 0 0 0,19 0 0 0,-14 0 0 14,14 0 0-11,-15 0 0-1,15 0 0 1,-10 8 0-3,10-8 0 0,-16 15 0 16,16-15 0-13,-18 11 0 0,18-11 0 0,-19 22 0-1,19-22 0 1,-17 18 0 12,17-18 0-12,-16 24 0-1,16-24 0 1,-15 24 0-1,15-24 0 0,-3 26 0 0,3-26 0 0,-7 25 0 7,7-25 0-7,0 30 0 0,0-30 0 0,0 42 0 12,0-42 0-12,0 42 0 0,0-42 0 0,0 63 0 0,0-63 0 0,0 67 0 1,0-67 0-1,0 81 0 0,0-81 0 0,10 92 0 5,-10-92 0-5,15 96 0 0,-15-96 0 10,11 102 0-10,-11-102 0 0,8 103 0-1,-8-103 0 1,9 99 0 0,-9-99 0-1,13 96 0 25,-13-96 0-26,11 100 0 0,-11-100 0 0,12 92 0 0,-12-92 0 2,10 82 0-2,-10-82 0 0,7 81 0 11,-7-81 0-9,12 57 0 0,-12-57 0-2,6 56 0 6,-6-56 0-6,14 52 0 23,-14-52 0-22,7 33 0-1,-7-33 0 0,7 39 0 0,-7-39 0 0,17 34 0 5,-17-34 0-5,7 41 0 23,-7-41 0-23,15 25 0 0,-15-25 0 0,10 30 0 0,-10-30 0 0,9 28 0 24,-9-28 0-24,7 31 0 0,-7-31 0 0,11 40 0 0,-11-40 0 0,7 33 0 3,-7-33 0-3,11 41 0 22,-11-41 0-22,5 33 0 0,-5-33 0 0,6 40 0 6,-6-40 0-6,0 33 0 7,0-33 0-7,0 27 0 27,0-27 0-27,0 15 0 0,0-15 0 0,0 9 0 0,0-9 0 0,0 9 0 0,0-9 0 0,0 0 0 31,0 0 0-31,0 0 0 0,0 0 0 0,0 0 0 0,0 0 0 0,0 0 0 0,0 0 0 0,0 0 0 39,0 0 0-38,0 0 0 0,0 0 0-1,0 0 0 0,0 0 0 0,0 0 0 0,0 0 0 0,9 0 0 2,-9 0 0-1,17 0 0 1,-17 0 0-2,22 0 0 9,-22 0 0-7,33 0 0 13,-33 0 0-13,27 0 0 1,-27 0 0 0,36 0 0 0,-36 0 0 0,32 15 0 33,-32-15 0-36,34 17 0 0,-34-17 0 0,33 22 0 0,-33-22 0 0,25 11 0 0,-25-11 0 0,17 7 0 0,-17-7 0 0,21 9 0 0,-21-9 0 1,19 0 0 7,-19 0 0-7,29 0 0 0,-29 0 0 29,39 0 0-30,-39 0 0 0,49 0 0 0,-49 0 0 0,57 0 0 1,-57 0 0-1,75 0 0 0,-75 0 0 0,77-16 0 9,-77 16 0-9,81-11 0 30,-81 11 0-30,84 0 0 0,-84 0 0 0,79 0 0 0,-79 0 0 0,83 0 0 0,-83 0 0 1,89 0 0 38,-89 0 0-39,92 0 0 0,-92 0 0 0,96 0 0 0,-96 0 0 0,95 0 0 0,-95 0 0 0,96 11 0 0,-96-11 0 0,95 7 0 8,-95-7 0-8,99 9 0 6,-99-9 0-6,94 6 0 28,-94-6 0-28,94 3 0 0,-94-3 0 0,84 8 0 0,-84-8 0 0,78 7 0 0,-78-7 0 1,73 0 0 6,-73 0 0-6,67 0 0 30,-67 0 0-31,66 0 0 0,-66 0 0 0,67 0 0 0,-67 0 0 0,68 0 0 0,-68 0 0 0,79-7 0 8,-79 7 0-7,77 0 0 31,-77 0 0-31,81 0 0-1,-81 0 0 0,81 0 0 0,-81 0 0 0,76 0 0 0,-76 0 0 0,82 0 0 0,-82 0 0 0,77 0 0 31,-77 0 0-31,70 0 0 0,-70 0 0 0,73 16 0 0,-73-16 0 0,67 10 0 0,-67-10 0 0,70 14 0 30,-70-14 0-30,73 15 0 0,-73-15 0 0,70 19 0 0,-70-19 0 0,70 14 0 0,-70-14 0 0,67 11 0 28,-67-11 0-27,61 8 0 0,-61-8 0-1,68 15 0 0,-68-15 0 0,84 8 0 0,-84-8 0 0,94 6 0 28,-94-6 0-28,111 11 0 0,-111-11 0 0,114 16 0 0,-114-16 0 0,114 10 0 0,-114-10 0 0,122 23 0 33,-122-23 0-33,117 15 0 0,-117-15 0 0,115 18 0 0,-115-18 0 0,111 15 0 0,-111-15 0 0,105 10 0 27,-105-10 0-26,99 8 0 0,-99-8 0-1,104 0 0 0,-104 0 0 0,103 0 0 0,-103 0 0 0,95 0 0 30,-95 0 0-29,96 0 0-1,-96 0 0 0,82-18 0 0,-82 18 0 0,75-15 0 0,-75 15 0 0,78-16 0 27,-78 16 0-26,74-10 0-1,-74 10 0 0,82-7 0 0,-82 7 0 0,78-8 0 0,-78 8 0 0,92-15 0 26,-92 15 0-26,92-10 0 0,-92 10 0 0,105-23 0 0,-105 23 0 0,102-18 0 7,-102 18 0-7,99-25 0 28,-99 25 0-26,101-15 0-2,-101 15 0 0,95-18 0 0,-95 18 0 0,102-15 0 1,-102 15 0-1,111-9 0 6,-111 9 0-6,116 0 0 5,-116 0 0-4,132 0 0 27,-132 0 0-27,128 0 0-1,-128 0 0 0,136 0 0 0,-136 0 0 0,128 0 0 0,-128 0 0 1,130 0 0 30,-130 0 0-31,124 0 0 0,-124 0 0 0,118-9 0 0,-118 9 0 0,118-9 0 0,-118 9 0 0,111 0 0 8,-111 0 0-8,109-6 0 23,-109 6 0-23,104 0 0 0,-104 0 0 0,103 0 0 0,-103 0 0 0,93 0 0 8,-93 0 0-8,98 0 0 24,-98 0 0-24,92 0 0 0,-92 0 0 0,89 0 0 0,-89 0 0 1,83 0 0 2,-83 0 0 4,89 0 0-7,-89 0 0 0,89 0 0 38,-89 0 0-37,83 0 0-1,-83 0 0 0,80 0 0 0,-80 0 0 0,75 0 0 0,-75 0 0 0,74 0 0 0,-74 0 0 0,65 0 0 7,-65 0 0-7,68 0 0 27,-68 0 0-26,58 0 0-1,-58 0 0 0,58 0 0 0,-58 0 0 0,60 0 0 0,-60 0 0 1,66 0 0 24,-66 0 0-25,77 0 0 0,-77 0 0 0,77 0 0 0,-77 0 0 0,85 0 0 7,-85 0 0-6,85 0 0 6,-85 0 0-7,84 0 0 7,-84 0 0-7,85 0 0 28,-85 0 0-28,84 0 0 0,-84 0 0 0,89 0 0 1,-89 0 0-1,88 0 0 0,-88 0 0 0,93 0 0 39,-93 0 0-39,92 0 0 0,-92 0 0 0,95 0 0 0,-95 0 0 0,92 0 0 0,-92 0 0 0,96 0 0 0,-96 0 0 0,106 0 0 9,-106 0 0-9,102-9 0 7,-102 9 0-7,104 0 0 59,-104 0 0-55,99 0 0-1,-99 0 0-2,92 0 0 2,-92 0 0 1,89 0 0-1,-89 0 0 0,92 0 0 0,-92 0 0-1,87 0 0 0,-87 0 0 0,92 0 0 1,-92 0 0 1,92 0 0-1,-92 0 0 0,89 0 0-1,-89 0 0 1,92 0 0-1,-92 0 0 0,81 0 0 0,-81 0 0 0,81 0 0 3,-81 0 0-2,74 0 0-1,-74 0 0 0,70 0 0 1,-70 0 0-1,73 0 0 1,-73 0 0-1,70 0 0-1,-70 0 0 1,70 9 0 1,-70-9 0-1,73 0 0 0,-73 0 0 0,70 6 0 0,-70-6 0 0,74 4 0-1,-74-4 0 1,68 7 0 0,-68-7 0-1,75 7 0 13,-75-7 0-12,67 0 0 0,-67 0 0 0,70 0 0-1,-70 0 0-1,70 0 0 13,-70 0 0-10,64 0 0-1,-64 0 0 1,64 0 0 13,-64 0 0-13,63 0 0-1,-63 0 0 1,58 0 0 0,-58 0 0 0,56 0 0-1,-56 0 0 0,58 0 0 0,-58 0 0 6,51 0 0-5,-51 0 0 0,60 0 0-1,-60 0 0 13,51 0 0-13,-51 0 0 2,44 0 0-1,-44 0 0 0,45 0 0-1,-45 0 0 2,27 0 0-1,-27 0 0 0,27 0 0-1,-27 0 0 8,23 0 0-7,-23 0 0 0,10 0 0-1,-10 0 0 1,8 0 0 12,-8 0 0-11,7 0 0-3,-7 0 0 1,0 0 0 0,0 0 0 0,4 0 0-1,-4 0 0 2,6 0 0-1,-6 0 0-1,12 0 0 5,-12 0 0-4,11 0 0-1,-11 0 0 1,13 9 0 6,-13-9 0-7,12 0 0 0,-12 0 0 0,12 0 0 0,-12 0 0 0,16 0 0 24,-16 0 0-24,10 0 0 1,-10 0 0-1,7 6 0-1,-7-6 0 0,8 0 0 1,-8 0 0-1,7 0 0 30,-7 0 0-28,3 0 0-2,-3 0 0 0,7 9 0 0,-7-9 0 0,4 0 0 0,-4 0 0 0,5 0 0 26,-5 0 0-25,1 0 0-1,-1 0 0 0,0 0 0 0,0 0 0 0,0 0 0 0,0 0 0 0,0 0 0 33,0 0 0-32,0 0 0 0,0 0 0 0,0 0 0 0,0 0 0 0,0 0 0 0,0 0 0-1,0 0 0 1,0 0 0-1,6 0 0 5,-6 0 0-5,0 0 0 24,0 0 0-21,1 0 0-1,-1 0 0 0,5 0 0-2,-5 0 0 1,0 0 0-1,0 0 0 0,5 0 0 12,-5 0 0-11,4 0 0 24,-4 0 0-24,0 0 0-1,0 0 0 0,3 0 0 0,-3 0 0 0,0 0 0 0,0 0 0 0,0 0 0 11,0 0 0-8,0 0 0-3,0 0 0 0,4 0 0 37,-4 0 0-37,0 0 0 0,0 0 0 0,0 0 0 0,0 0 0 0,3 0 0 0,-3 0 0 0,0 0 0 0,0 0 0 0,4 0 0 37,-4 0 0-35,1 0 0 0,-1 0 0-1,7 0 0 0,-7 0 0 1,7 0 0 0,-7 0 0-1,7 2 0 1,-7-2 0-1,12 0 0-1,-12 0 0 0,6 8 0 0,-6-8 0 1,11 0 0 3,-11 0 0-3,7 0 0 23,-7 0 0-24,11 8 0 0,-11-8 0 0,12 0 0 0,-12 0 0 0,12 0 0 25,-12 0 0-23,21 6 0-1,-21-6 0 2,15 0 0-3,-15 0 0 0,10 0 0 1,-10 0 0-1,12 9 0 7,-12-9 0-7,7 0 0 22,-7 0 0-22,4 0 0 0,-4 0 0 0,6 0 0 0,-6 0 0 0,11 2 0 32,-11-2 0-32,7 4 0 1,-7-4 0-1,17 4 0 0,-17-4 0 0,13 7 0 0,-13-7 0 0,16 0 0 4,-16 0 0-3,22 0 0 28,-22 0 0-28,22 0 0-1,-22 0 0 0,31 0 0 0,-31 0 0 0,46 8 0 0,-46-8 0 0,51 0 0 5,-51 0 0-5,60 0 0 10,-60 0 0-10,63 8 0 22,-63-8 0-22,70 0 0 0,-70 0 0 0,77 0 0 0,-77 0 0 0,83 0 0 30,-83 0 0-30,85 0 0 0,-85 0 0 0,86 0 0 0,-86 0 0 0,77 0 0 0,-77 0 0 0,66 0 0 27,-66 0 0-25,62-8 0-2,-62 8 0 0,59 0 0 0,-59 0 0 0,62-8 0 0,-62 8 0 0,66-11 0 23,-66 11 0-23,70-6 0 0,-70 6 0 0,77-23 0 0,-77 23 0 0,78-19 0 8,-78 19 0-8,82-15 0 24,-82 15 0-24,86-18 0 0,-86 18 0 0,90-15 0 0,-90 15 0 0,91-15 0 29,-91 15 0-29,92-3 0 0,-92 3 0 0,88-6 0 0,-88 6 0 0,93 0 0 0,-93 0 0 0,88 0 0 6,-88 0 0-6,87 0 0 4,-87 0 0 18,98 0 0-22,-98 0 0 0,95 0 0 0,-95 0 0 0,101 0 0 6,-101 0 0-6,112 0 0 5,-112 0 0-5,106 0 0 23,-106 0 0-22,118 0 0-1,-118 0 0 0,111 6 0 0,-111-6 0 0,106 3 0 30,-106-3 0-29,100 0 0-1,-100 0 0 0,91 0 0 0,-91 0 0 0,85 0 0 1,-85 0 0-1,87 0 0 8,-87 0 0-8,85 0 0 6,-85 0 0-6,89-3 0 24,-89 3 0-24,92-15 0 0,-92 15 0 2,89-7 0-1,-89 7 0 0,99-11 0-1,-99 11 0 0,95-6 0 7,-95 6 0-7,96 0 0 22,-96 0 0-21,96 0 0 0,-96 0 0-1,97 0 0 0,-97 0 0 1,99 0 0 5,-99 0 0-6,106 0 0 21,-106 0 0-20,107 6 0-1,-107-6 0 0,116 3 0 0,-116-3 0 0,114 8 0 6,-114-8 0-6,115 0 0 22,-115 0 0-22,114 0 0 0,-114 0 0 0,106 0 0 0,-106 0 0 0,107 0 0 24,-107 0 0-24,110 7 0 0,-110-7 0 0,111 9 0 0,-111-9 0 0,107 0 0 24,-107 0 0-24,109 6 0 0,-109-6 0 0,104 0 0 0,-104 0 0 1,99 3 0 2,-99-3 0-3,106 0 0 10,-106 0 0-10,96 8 0 28,-96-8 0-27,99 0 0-1,-99 0 0 0,97 7 0 0,-97-7 0 0,87 0 0 0,-87 0 0 0,78 9 0 33,-78-9 0-33,74 6 0 0,-74-6 0 0,66 4 0 0,-66-4 0 0,58 14 0 0,-58-14 0 0,63 9 0 30,-63-9 0-30,58 6 0 0,-58-6 0 0,60 0 0 0,-60 0 0 0,55 9 0 0,-55-9 0 0,48 0 0 4,-48 0 0-4,44 0 0 25,-44 0 0-25,41 0 0 0,-41 0 0 0,36 0 0 0,-36 0 0 0,34 2 0 31,-34-2 0-31,31 0 0 0,-31 0 0 0,27 0 0 0,-27 0 0 0,29 8-11 0,-29-8 11 1,29 0-9 2,-29 0 9-3,34 8-9 32,-34-8 9-29,37 6-7-2,-37-6 7-1,36 0-7 0,-36 0 7 0,38 9-8 0,-38-9 8 1,36 0-8 10,-36 0 8-10,37 0-7 1,-37 0 7 1,41 6-3-1,-41-6 3-1,43 4-3 15,-43-4 3-14,44 7-5-1,-44-7 5 1,41 8-7-1,-41-8 7 0,29 0-5 28,-29 0 5-29,17 8-9 0,-17-8 9 0,12 0-8 0,-12 0 8 0,5 0-7 0,-5 0 7 0,4 0-7 9,-4 0 7-9,3 0-11 12,-3 0 11-10,10 0-10 0,-10 0 10-1,16 0-4 1,-16 0 4 11,15 0-2-11,-15 0 2 0,21 0 0-1,-21 0 0 1,18 0-2 10,-18 0 2-10,19-8-3 0,-19 8 3 0,15-8-3 0,-15 8 3 5,19-17-4-6,-19 17 4 3,21-15-7 13,-21 15 7-14,18-18-6-1,-18 18 6 1,19-31-8 0,-19 31 8-1,16-26-8 1,-16 26 8-1,13-24-9 1,-13 24 9 6,12-24-6-7,-12 24 6 0,7-9-9 12,-7 9 9-11,0-9-3-2,0 9 3 2,3 0-2-1,-3 0 2 1,0 0 0 1,0 0 0-2,0 0 0 1,0 0 0 2,0 0 2 33,0 0-2-37,0 0 1 0,0 0-1 1,0 0 0 0,0 0 0 0,0 0 1-1,0 0-1-1,0-7 0 1,0 7 0-1,0-41-2 2,0 41 2-1,0-57-1 2,0 57 1 0,0-100-14 4,0 100 14-3,0-114-6-1,0 114 6 0,0-122-1 2,0 122 1-3,-13-133-1 0,13 133 1 0,-16-138-1 1,16 138 1-2,-22-164-3 1,22 164 3 1,-24-180-5-1,24 180 5 1,-27-180-1-1,27 180 1 14,-29-173 0-14,29 173 0 0,-36-139 0 0,36 139 0 1,-27-104 1-1,27 104-1 0,-26-62 0 1,26 62 0 8,-18-37 1-8,18 37-1 0,-11-18 0-1,11 18 0 0,-17 0 0 0,17 0 0 0,-24 0-3-1,24 0 3 1,-44 22-3 3,44-22 3-5,-63 59-32 6,63-59 32-6,-51 66-139 33,51-66 139-31,-11 26-339-1,11-26 339 1,0 15-843-1,0-15 843 0</inkml:trace>
    </iact:actionData>
  </iact:action>
  <iact:action type="remove" startTime="48552">
    <iact:property name="style" value="instant"/>
    <iact:actionData xml:id="d8" ref="#d7"/>
  </iact:action>
  <iact:action type="add" startTime="48595">
    <iact:property name="dataType" value="strokeEraser"/>
    <iact:actionData xml:id="d9">
      <inkml:trace xmlns:inkml="http://www.w3.org/2003/InkML" xml:id="stk7" contextRef="#ctx0" brushRef="#br2">22561 28324 695 0,'0'0'0'58,"0"0"78"-54,0 0-78-2,0 0 52 1,0 0-52-3,0 0 32 1,0 0-32 2,0 0 0-2,0 0 0 1,0 0-12-2,0 0 12 0,0 0-139 0,0 0 139 0,0 0-461 0,0 0 461 0</inkml:trace>
    </iact:actionData>
  </iact:action>
  <iact:action type="add" startTime="66010">
    <iact:property name="dataType"/>
    <iact:actionData xml:id="d10">
      <inkml:trace xmlns:inkml="http://www.w3.org/2003/InkML" xml:id="stk8" contextRef="#ctx0" brushRef="#br1">27154 16504 170 0,'0'0'0'5,"0"0"251"-5,0 0-251 0,0 0 55 0,0 0-55 0,0 0 49 0,0 0-49 0,0 0 91 0,0 0-91 0,0 0 87 0,0 0-87 0,0 0 82 0,0 0-82 0,0 0 127 19,0 0-127-16,-65 0 133-2,65 0-133-1,-38 0 72 0,38 0-72 0,-44 0 63 24,44 0-63-24,-48 0 50 0,48 0-50 0,-54 0 52 0,54 0-52 0,-63-6 50 7,63 6-50-7,-67 0 40 28,67 0-40-27,-70-12 32-1,70 12-32 0,-80-8 28 0,80 8-28 0,-82-7 41 0,82 7-41 0,-87-6 33 59,87 6-33-55,-99-9 24 7,99 9-24-11,-108-7 38 5,108 7-38 1,-114 0 17 0,114 0-17-1,-118-8 23-3,118 8-23 1,-117-7 20 0,117 7-20 0,-128-11 8 1,128 11-8 1,-145-15 9-2,145 15-9-1,-150-10 7 1,150 10-7-1,-157-14 8 0,157 14-8 1,-163-12 33 0,163 12-33 0,-148-7 12 0,148 7-12 3,-138 0 13 2,138 0-13-5,-132-5 29-1,132 5-29 1,-121 0 20 0,121 0-20 0,-112 0 26 0,112 0-26-1,-110 0 15 1,110 0-15 0,-110 0 4 0,110 0-4 0,-108 0 6 0,108 0-6 0,-109 0 16 0,109 0-16 0,-104 0 2 1,104 0-2 0,-103 0 5-2,103 0-5 0,-102 0 0 1,102 0 0 0,-101 0 11-1,101 0-11 2,-102 0 5-3,102 0-5 2,-99 0 8-1,99 0-8 1,-108 0 6-1,108 0-6 1,-105 0 4-1,105 0-4 0,-108 5 5 0,108-5-5 0,-106 0 0 1,106 0 0-1,-104 0 0 14,104 0 0-13,-99 0-2 0,99 0 2-1,-99 0-1-1,99 0 1 1,-102 0-1 0,102 0 1 1,-104 0 1-1,104 0-1 0,-99 0 3 1,99 0-3-1,-99 0 1 0,99 0-1 1,-96 0 1-1,96 0-1 14,-88 0-1-13,88 0 1 0,-92 0 1-1,92 0-1-1,-93 0 0 1,93 0 0 5,-87 0 1-4,87 0-1-1,-92 0 0 0,92 0 0-1,-95 0 2 1,95 0-2 1,-92 0 0-1,92 0 0 1,-99 0 2-1,99 0-2 1,-96 0 3 12,96 0-3-13,-101 0 2 0,101 0-2 1,-99-8 0-1,99 8 0 0,-95-15 2 0,95 15-2 0,-96-10 1 1,96 10-1 4,-92-5 1-4,92 5-1-1,-95-3 0 11,95 3 0-11,-93 0 3 1,93 0-3-2,-105 0 1 2,105 0-1-2,-115 0 2 1,115 0-2 0,-124 0 4 28,124 0-4-29,-133 0 4-1,133 0-4 0,-140 0 1 0,140 0-1 0,-137 0 0 0,137 0 0 0,-135 0 0 0,135 0 0 1,-145 0 0 9,145 0 0-8,-146 0-3 23,146 0 3-25,-154 0 0 0,154 0 0 0,-155 0-1 0,155 0 1 0,-150 0 1 0,150 0-1 1,-140 0 0 31,140 0 0-32,-133 0 0 0,133 0 0 0,-123 0 1 0,123 0-1 0,-113 0 3 0,113 0-3 0,-107 0 6 10,107 0-6-9,-103 0 3-1,103 0-3 0,-99 0 1 7,99 0-1-6,-97 8 1 21,97-8-1-22,-92 7 3 0,92-7-3 0,-82 3 1 0,82-3-1 1,-78 8 2 28,78-8-2-29,-74 0 1 0,74 0-1 0,-71 0 1 0,71 0-1 0,-60 0 0 0,60 0 0 0,-68 7 3 29,68-7-3-29,-65 0 0 0,65 0 0 0,-74 0 0 0,74 0 0 0,-76 3 1 0,76-3-1 0,-86 5 0 24,86-5 0-24,-80 3 0 0,80-3 0 0,-78 7-1 0,78-7 1 0,-70 9-2 25,70-9 2-25,-62 6 0 0,62-6 0 0,-63 11-1 0,63-11 1 0,-63 11-2 28,63-11 2-28,-62 11 0 0,62-11 0 1,-69 0-1-1,69 0 1 0,-77 9 0 0,77-9 0 0,-86 0-1 39,86 0 1-38,-90 0-1 2,90 0 1-1,-92 0 0-2,92 0 0 0,-89 0-1 0,89 0 1 0,-92 0 2 0,92 0-2 0,-92 0 0 0,92 0 0 0,-96 0 1 10,96 0-1-9,-104 0 0 10,104 0 0-10,-106 0 1 1,106 0-1-1,-114 0 0 1,114 0 0 2,-114 0-1 2,114 0 1-6,-118 0 0 30,118 0 0-30,-114 0 0 0,114 0 0 0,-115-9 1 0,115 9-1 0,-111 0 1 0,111 0-1 0,-105 0 5 35,105 0-5-34,-106 0 8-1,106 0-8 0,-111 9 7 0,111-9-7 0,-114 9 1 0,114-9-1 0,-128 15 1 0,128-15-1 0,-145 9 2 29,145-9-2-29,-150 6 0 0,150-6 0 0,-163 0 2 0,163 0-2 0,-153 3 0 0,153-3 0 0,-159 4-4 32,159-4 4-32,-165 0-2 0,165 0 2 0,-166 0 0 0,166 0 0 0,-169 4-3 0,169-4 3 1,-162 4-1 5,162-4 1-6,-150 12-1 28,150-12 1-27,-143 0 0 0,143 0 0 0,-139 6-1-1,139-6 1 0,-128 0 0 0,128 0 0 0,-121 0 0 10,121 0 0-8,-112 9 0 0,112-9 0 1,-111 6 0 3,111-6 0-6,-99 12 1 26,99-12-1-26,-92 6 1 0,92-6-1 0,-89 11 4 0,89-11-4 0,-89 4 0 0,89-4 0 0,-87 12 0 32,87-12 0-32,-92 0 0 0,92 0 0 0,-96 6 0 0,96-6 0 0,-105 0 1 0,105 0-1 0,-98 0 0 34,98 0 0-34,-99 0 1 0,99 0-1 2,-102 0 0-1,102 0 0 1,-107 0-1-2,107 0 1 0,-103 0-3 1,103 0 3-1,-111-15-4 7,111 15 4-7,-112-18 0 38,112 18 0-38,-108-18-2 0,108 18 2 0,-112-12-1 0,112 12 1 0,-110-9 0 0,110 9 0 1,-111-12-1-1,111 12 1 2,-109-12 1 0,109 12-1-2,-107-3-1 9,107 3 1-9,-109-22 0 28,109 22 0-28,-108-15-1 1,108 15 1-1,-106-18-1 0,106 18 1 0,-104-18-2 0,104 18 2 0,-99-14-1 28,99 14 1-28,-95-19 1 0,95 19-1 0,-89-15 0 0,89 15 0 0,-84-11 3 0,84 11-3 0,-83-5 0 23,83 5 0-23,-72 0 0 0,72 0 0 0,-70 0-3 0,70 0 3 0,-65 0 0 34,65 0 0-34,-63 0 0 0,63 0 0 0,-63 0 0 0,63 0 0 0,-61 0 1 0,61 0-1 0,-60 0 0 7,60 0 0-6,-63 0 0 5,63 0 0-6,-65 0 0 29,65 0 0-29,-70 0 0 0,70 0 0 0,-70 0-3 0,70 0 3 0,-73 0-6 0,73 0 6 0,-70 0-4 27,70 0 4-25,-65 0-1-1,65 0 1 0,-57 0-1-1,57 0 1 0,-44 0-1 1,44 0 1-1,-41 0-2 10,41 0 2-8,-37 0-3 0,37 0 3-1,-36 0 0 7,36 0 0-8,-38 0 0 37,38 0 0-37,-36 0 0 0,36 0 0 0,-37 0-1 0,37 0 1 0,-33 0 1 0,33 0-1 0,-34 0 0 0,34 0 0 0,-41 0 2 8,41 0-2-4,-42 5 0-2,42-5 0-2,-57 0-2 8,57 0 2-8,-73 0-1 7,73 0 1-6,-87 0 0 37,87 0 0-37,-96 0 3 1,96 0-3-1,-107 0 0-1,107 0 0 0,-114-5-3 0,114 5 3 0,-118-10 0 0,118 10 0 0,-121-15 1 1,121 15-1-1,-118-15 0 8,118 15 0-8,-111-10 0 29,111 10 0-29,-109-8-1 0,109 8 1 0,-104-8 0 0,104 8 0 0,-99 0 0 0,99 0 0 0,-96 0 0 9,96 0 0-9,-88 0 2 29,88 0-2-29,-86 0 1 0,86 0-1 0,-80 0 0 0,80 0 0 0,-70 8-1 0,70-8 1 0,-73 18 0 30,73-18 0-30,-74 23 1 0,74-23-1 0,-66 17 0 0,66-17 0 0,-74 16 1 0,74-16-1 0,-61 7 0 7,61-7 0-6,-63 8 2 36,63-8-2-37,-63 10 0 0,63-10 0 0,-55 9 0 0,55-9 0 0,-54 6 0 0,54-6 0 0,-55 8-1 0,55-8 1 1,-43 7-1 6,43-7 1-6,-36 3-1 36,36-3 1-37,-25 8-1 0,25-8 1 0,-19 7-2 0,19-7 2 0,-12 0 0 0,12 0 0 0,-2 0-1 0,2 0 1 1,0 0-2 11,0 0 2-11,0 0 0 1,0 0 0 0,0 0 1 10,0 0-1-10,0 0 0-2,0 0 0 0,0 0 0 41,0 0 0-40,0 0-1-1,0 0 1 0,0 0 0 0,0 0 0 0,-5 0-3 0,5 0 3 0,-10 9-5 0,10-9 5 0,-12 0-4 0,12 0 4 0,-13 0-5 48,13 0 5-47,-4 0 0 1,4 0 0-1,-3 0-2 0,3 0 2-1,-5 0-4 0,5 0 4 0,0 0-3 0,0 0 3 0,0 0-2 0,0 0 2 0,-4 0-3 2,4 0 3-2,-10 2-1 9,10-2 1-7,-17 7-9 0,17-7 9-1,-17 4-8 6,17-4 8-6,-14 4-5 5,14-4 5-6,-12 0 0 37,12 0 0-37,-3 0 0 0,3 0 0 0,0 0 0 0,0 0 0 0,0 0 3 0,0 0-3 0,0 0 0 0,0 0 0 0,0 7-2 44,0-7 2-43,-4 9 0-1,4-9 0 0,-10 17 0 0,10-17 0 0,-12 31 0 0,12-31 0 0,-20 33-2 0,20-33 2 0,-12 35-1 0,12-35 1 0,-12 22-1 45,12-22 1-45,-7 11-3 0,7-11 3 0,-5 7-7 0,5-7 7 0,-2 0-1 0,2 0 1 0,0 0-1 0,0 0 1 0,0 5-3 0,0-5 3 0,0 19 0 8,0-19 0-8,0 39 2 31,0-39-2-31,0 48 0 0,0-48 0 0,0 67-1 0,0-67 1 0,0 69 0 0,0-69 0 1,0 71-1 29,0-71 1-29,-12 66 0-1,12-66 0 0,-19 67 0 0,19-67 0 2,-13 65 0-1,13-65 0 0,-10 64 0 0,10-64 0 1,-6 66 0 0,6-66 0-2,0 66 4 9,0-66-4-8,0 81-2 31,0-81 2-31,0 80 2-1,0-80-2 0,0 92 0 0,0-92 0 0,0 81 1 0,0-81-1 0,0 75 0 13,0-75 0-12,0 66-1-1,0-66 1 0,0 57 0 10,0-57 0-8,0 59 0-1,0-59 0 0,0 64-1 32,0-64 1-32,0 66 0-1,0-66 0 0,23 66 1 0,-23-66-1 0,25 65 0 1,-25-65 0-1,29 56 0 9,-29-56 0-9,21 51 0 0,-21-51 0 0,20 30 0 6,-20-30 0-6,12 29 1 34,-12-29-1-34,4 31-1 0,-4-31 1 0,3 33 0 0,-3-33 0 1,0 39-2 1,0-39 2 0,3 48 0-1,-3-48 0-1,4 44-1 41,-4-44 1-40,3 40-1-1,-3-40 1 0,4 33-1 0,-4-33 1 0,5 34 1 0,-5-34-1 0,3 40-1 0,-3-40 1 0,4 41 1 0,-4-41-1 0,3 33-1 31,-3-33 1-31,0 25 0 0,0-25 0 0,0 31 0 0,0-31 0 0,0 25-2 0,0-25 2 0,0 15-4 36,0-15 4-36,0 18-3 0,0-18 3 0,0 8 0 0,0-8 0 0,0 17 0 0,0-17 0 0,0 23 1 1,0-23-1-1,7 26 1 27,-7-26-1-27,8 18 0 0,-8-18 0 0,2 16 0 0,-2-16 0 0,0 0-2 0,0 0 2 0,0 0 0 28,0 0 0-28,0 0 0 0,0 0 0 0,0 6 0 0,0-6 0 0,0 0 0 6,0 0 0-6,0 0-1 28,0 0 1-28,0 0 0 0,0 0 0 0,0 0 1 0,0 0-1 0,0 0 0 0,0 0 0 1,5 0 3 31,-5 0-3-32,7 0 0 0,-7 0 0 0,22 0 0 0,-22 0 0 0,34 0 0 0,-34 0 0 0,40-15 7 39,-40 15-7-38,47-18 0 0,-47 18 0 0,53-15 0 1,-53 15 0-2,58-8 1 0,-58 8-1 0,70-7 0 0,-70 7 0 0,68 0 2 0,-68 0-2 0,75 0 0 5,-75 0 0-3,74 0 0 33,-74 0 0-32,70 0 0-1,-70 0 0-1,77 0 4-1,-77 0-4 0,78 0 3 0,-78 0-3 0,84 0 6 1,-84 0-6-1,92-3 1 10,-92 3-1-10,95-7 5 0,-95 7-5 0,94-8 3 28,-94 8-3-28,99-15 2 0,-99 15-2 0,99-10 4 0,-99 10-4 0,91-16 6 0,-91 16-6 0,85-17 5 33,-85 17-5-33,80-15 2 0,-80 15-2 0,82-16 1 1,-82 16-1-1,75-17 0 0,-75 17 0 0,79-23 1 9,-79 23-1-8,81-26 1 16,-81 26-1-14,81-25 0-1,-81 25 0 0,82-25 1 0,-82 25-1 0,75-27 0 10,-75 27 0-10,90-15 0 0,-90 15 0 0,87-14 1 0,-87 14-1-1,92-10 2 0,-92 10-2 3,92-9 1-3,-92 9-1 1,82-6 1 27,-82 6-1-29,75-9 3 0,-75 9-3 0,75-9 0 0,-75 9 0 0,74-9 0 0,-74 9 0 0,66-15 0 13,-66 15 0-9,62-15 0-2,-62 15 0 9,63-9 0-8,-63 9 0-1,56-16 0-1,-56 16 0 2,55-11 1-1,-55 11-1 0,46-6 0 27,-46 6 0-29,46-9 1 0,-46 9-1 0,36-7 0 0,-36 7 0 0,34 0-1 0,-34 0 1 0,29 0 0 10,-29 0 0-9,29-8 0 0,-29 8 0 0,29-3 0 4,-29 3 0-5,31-6 0 28,-31 6 0-27,29 0-1-1,-29 0 1 0,25-9 0 0,-25 9 0 0,26 0-1 0,-26 0 1 0,27-6 0 24,-27 6 0-24,33-9 0 0,-33 9 0 0,29 0-3 0,-29 0 3 0,29-9 2 4,-29 9-2-4,34-9-1 22,-34 9 1-22,32-6 0 0,-32 6 0 0,33-9 0 1,-33 9 0-1,34-7 0 6,-34 7 0-6,36-8 0 21,-36 8 0-21,37-3-2 0,-37 3 2 0,41-6 0 5,-41 6 0-5,36-9 0 8,-36 9 0-8,44 0 0 22,-44 0 0-22,41-7 0 0,-41 7 0 0,38-8 3 0,-38 8-3 0,46-3 0 6,-46 3 0-6,48-6 0 22,-48 6 0-22,47-9-2 0,-47 9 2 0,53-7 0 0,-53 7 0 0,48-8 0 25,-48 8 0-24,50-3 1 0,-50 3-1 0,52 0 0-1,-52 0 0 2,55 0 0-2,-55 0 0 0,51 0 0 26,-51 0 0-25,53 0 0-1,-53 0 0 0,48 0 0 0,-48 0 0 0,39 0 0 1,-39 0 0 22,41 0 1-23,-41 0-1 0,38 0 0 0,-38 0 0 0,32 0-1 5,-32 0 1-5,29 0 0 6,-29 0 0-6,38-4 0 23,-38 4 0-23,32 0 1 1,-32 0-1-1,38-3 0 0,-38 3 0 0,39 0 1 6,-39 0-1-6,39 0-1 27,-39 0 1-27,49-8 1 0,-49 8-1 1,52 0-1-1,-52 0 1 0,53-6 1 0,-53 6-1 0,52 0 0 24,-52 0 0-23,57-9 0 0,-57 9 0 0,51 0 0 0,-51 0 0 1,56 0 2-1,-56 0-2-1,51 0 1 7,-51 0-1-7,52-3 2 27,-52 3-2-26,51 0 0 1,-51 0 0-1,51 0-1-1,-51 0 1 0,53 0 0 0,-53 0 0 1,58 0 0 33,-58 0 0-34,60 0 1 0,-60 0-1 1,65-4 0-1,-65 4 0 0,63-3 0 0,-63 3 0 0,63 0-1 6,-63 0 1-6,65-8 0 9,-65 8 0-8,63 0 1 0,-63 0-1 1,63 0 0 9,-63 0 0-9,61-7 0 1,-61 7 0-2,60 0 0 28,-60 0 0-29,58 0 0 0,-58 0 0 0,60 0-2 0,-60 0 2 0,51 0-2 0,-51 0 2 0,48 0 0 39,-48 0 0-38,51 0-1 1,-51 0 1-1,53 0-4-1,-53 0 4 0,54 0 0 0,-54 0 0 0,58 0 0 0,-58 0 0 0,58 0 0 1,-58 0 0-1,65-8 0 38,-65 8 0-38,65-8-3 0,-65 8 3 0,70-2 0 0,-70 2 0 0,70-8 1 0,-70 8-1 0,70-7 0 0,-70 7 0 0,65 0 0 43,-65 0 0-43,68-8 1 1,-68 8-1-1,67 0 1 0,-67 0-1 0,61 0 0 0,-61 0 0 0,63-10 1 0,-63 10-1 0,63-5 1 0,-63 5-1 0,58-3 0 9,-58 3 0-9,60-7 0 9,-60 7 0-8,61 0 1 34,-61 0-1-35,64-8 1 0,-64 8-1 0,70 0 0 0,-70 0 0 0,68 0 0 0,-68 0 0 0,78 0 1 0,-78 0-1 0,81 0 2 10,-81 0-2-8,85 0 2 0,-85 0-2 8,85 8 2-8,-85-8-2 0,87 7 1 0,-87-7-1-1,85 8 1 8,-85-8-1-8,89 10 0-1,-89-10 0 0,87 0 0 32,-87 0 0-32,92 8 0 0,-92-8 0 0,93 7 0 0,-93-7 0 0,97 8 1 0,-97-8-1 1,102 18 3 37,-102-18-3-38,99 7 0 0,-99-7 0 0,103 15 9 0,-103-15-9 0,98 12 3 0,-98-12-3 0,96 14 0 0,-96-14 0 0,96 7 0 4,-96-7 0 4,95 11-4-7,-95-11 4-1,92 16-1 28,-92-16 1-28,89 6-1 0,-89-6 1 0,92 3 0 0,-92-3 0 0,92 15 5 0,-92-15-5 0,92 0 1 30,-92 0-1-29,89 9 4-1,-89-9-4 0,84 6 0 0,-84-6 0 0,77 0 0 0,-77 0 0 1,66 9 0 30,-66-9 0-31,60 9-1 0,-60-9 1 0,44 9 0 0,-44-9 0 0,33 6 0 0,-33-6 0 0,25 0 2 35,-25 0-2-35,12 9 0 0,-12-9 0 0,7 0 3 0,-7 0-3 0,0 0 0 0,0 0 0 0,0 0 0 0,0 0 0 0,0 0 0 26,0 0 0-25,0 0 0 0,0 0 0-1,0 0-1 1,0 0 1 1,0 0 0-1,0 0 0-1,0 2 0 29,0-2 0-29,0 0 1 0,0 0-1 0,0 0 0 0,0 0 0 0,0 0 0 0,0 0 0 0,0 0 0 32,0 0 0-31,0 0 0-1,0 0 0 0,0 7 0 0,0-7 0 0,0 0 0 0,0 0 0 0,0 0-1 35,0 0 1-35,0 0 0 0,0 0 0 0,0 0 0 0,0 0 0 0,0 0-3 0,0 0 3 0,0 0-1 0,0 0 1 0,0 0-1 27,0 0 1-26,0 0-3 0,0 0 3-1,0 0-1 1,0 0 1-1,0 0-4 0,0 0 4 0,0 0-1 25,0 0 1-25,0 0-7 1,0 0 7-1,0 0-3 0,0 0 3 0,0 0-3 32,0 0 3-32,0 0 0 0,0 0 0 0,0 0-2 0,0 0 2 0,0 0-5 0,0 0 5 0,22 0-6 0,-22 0 6 1,33 0-18 30,-33 0 18-30,41 15-18-1,-41-15 18 0,40 26-51 0,-40-26 51 0,14 16-164 0,-14-16 164 0,10 24-526 8,-10-24 526-7</inkml:trace>
    </iact:actionData>
  </iact:action>
  <iact:action type="remove" startTime="71524">
    <iact:property name="style" value="instant"/>
    <iact:actionData xml:id="d11" ref="#d10"/>
  </iact:action>
  <iact:action type="add" startTime="71544">
    <iact:property name="dataType" value="strokeEraser"/>
    <iact:actionData xml:id="d12">
      <inkml:trace xmlns:inkml="http://www.w3.org/2003/InkML" xml:id="stk9" contextRef="#ctx0" brushRef="#br2">22969 28463 288 0,'0'0'0'25,"0"0"572"-25,0 0-572 0,0 0 94 0,0 0-94 0,0 0 82 0,0 0-82 0,0 0 90 0,0 0-90 0,0 0 17 0,0 0-17 0,0 0 2 1,0 0-2-1,-14 0 0 0,28 0 0 0,-30 0-6 5,16 0 6-5,0 0-93 0,0 0 93 0,-5 0-239 0,5 0 239 0,0 0-431 4,0 0 431-4</inkml:trace>
    </iact:actionData>
  </iact:action>
  <iact:action type="add" startTime="74004">
    <iact:property name="dataType"/>
    <iact:actionData xml:id="d13">
      <inkml:trace xmlns:inkml="http://www.w3.org/2003/InkML" xml:id="stk10" contextRef="#ctx0" brushRef="#br1">27272 16434 282 0,'0'0'0'5,"0"0"23"-1,0 0-23-1,0 0 4 0,0 0-4-2,0 0 108 2,0 0-108 0,0 0 90-3,0 0-90 0,0 0 19 0,0 0-19 0,0 0 74 0,0 0-74 0,0 0 104 0,0 0-104 0,-11 48 69 0,11-48-69 0,-22 16 62 0,22-16-62 0,-22 6 90 0,22-6-90 0,-32 9 68 0,32-9-68 0,-38 9 69 6,38-9-69-6,-44 9 37 31,44-9-37-31,-48 15 64 0,48-15-64 0,-55 18 38 0,55-18-38 1,-59 17 28-1,59-17-28 0,-62 12 18 14,62-12-18-13,-66 19 17 1,66-19-17 4,-74 2 17-3,74-2-17 1,-85 7 17 40,85-7-17-44,-92 5 19 2,92-5-19 0,-99 3 8-1,99-3-8 2,-104 0 18-1,104 0-18-2,-113 0 16 0,113 0-16 0,-118 0 11 0,118 0-11 0,-121 0 11 0,121 0-11 0,-121 0 23 0,121 0-23 0,-118 0 10 12,118 0-10-8,-112-3 3-3,112 3-3 0,-104-14 1 14,104 14-1-12,-104-9 1 0,104 9-1 0,-99-15 4 0,99 15-4-1,-99-3 5 1,99 3-5 17,-93-4 34-17,93 4-34 0,-88 0 29 0,88 0-29-1,-92 0 6 1,92 0-6-1,-84 0 27 0,84 0-27 0,-92 0 20 7,92 0-20-6,-89 0 26-2,89 0-26 2,-95 0 9-1,95 0-9 12,-91 0 8-12,91 0-8 0,-92 0 8 1,92 0-8 0,-92 0 3-1,92 0-3 0,-85-2 5 2,85 2-5-1,-89-15 5-1,89 15-5 1,-86-12 8 4,86 12-8-4,-81-6 13 0,81 6-13-1,-76 0 9 12,76 0-9-12,-69 0 22 0,69 0-22 0,-70-9 13 0,70 9-13-1,-79-6 13 1,79 6-13-1,-80-12 10 1,80 12-10 0,-89-15 14 0,89 15-14 0,-99-26 6 29,99 26-6-31,-114-22 6 0,114 22-6 0,-120-24 13 0,120 24-13 0,-121-20 15 0,121 20-15 0,-119-11 15 0,119 11-15 0,-125-3 6 39,125 3-6-38,-129 0 0-1,129 0 0 0,-140 0 2 0,140 0-2 0,-147 0-2 0,147 0 2 0,-150 0 2 0,150 0-2 0,-147 0 0 11,147 0 0-9,-150 0 3 0,150 0-3-1,-142 0 2 15,142 0-2-13,-140 0 4-1,140 0-4 0,-134 0 7 0,134 0-7 1,-137 0 10 0,137 0-10-1,-130 0 11 3,130 0-11-3,-128 0 7 5,128 0-7-6,-129 0 7 0,129 0-7-1,-128 0 4 23,128 0-4-23,-125 0 6 0,125 0-6 0,-133 0 4 0,133 0-4 0,-140 0 2 29,140 0-2-29,-147 0 3 0,147 0-3 1,-148 3 5-1,148-3-5 0,-150 7 6 0,150-7-6 0,-150 4 6 9,150-4-6-9,-147 4 4 23,147-4-4-23,-157 0 0 0,157 0 0 0,-157 0 0 0,157 0 0 0,-157 0 2 31,157 0-2-31,-159 16 0 0,159-16 0 0,-152 9 2 1,152-9-2 0,-141 24 0 1,141-24 0-2,-137 17 1 1,137-17-1-1,-124 16 3 29,124-16-3-29,-123 15 4 0,123-15-4 0,-118 18 3 0,118-18-3 0,-112 6 2 0,112-6-2 0,-111 15 1 30,111-15-1-30,-108 12 4 0,108-12-4 0,-99 6 3 0,99-6-3 0,-99 9 1 0,99-9-1 0,-92 9 2 32,92-9-2-32,-95 8 3 0,95-8-3 0,-99 16 3 0,99-16-3 0,-96 9 0 0,96-9 0 0,-104 15 1 28,104-15-1-26,-99 15 0-1,99-15 0-1,-99 11 0 1,99-11 0-1,-96 7-1 0,96-7 1 0,-88 15 0 9,88-15 0-8,-92 9-2 0,92-9 2-1,-98 6-1 10,98-6 1-10,-97 12 0 27,97-12 0-25,-102 0-2-2,102 0 2 0,-108 0-1 0,108 0 1 0,-109 0 1 0,109 0-1 0,-116 0 0 29,116 0 0-29,-114 0 0 0,114 0 0 0,-113 0 0 0,113 0 0 0,-118 0 0 0,118 0 0 0,-114 0 1 26,114 0-1-25,-114 0 0 0,114 0 0 0,-110 0 1-1,110 0-1 0,-105 0 0 1,105 0 0-1,-101 0 0 30,101 0 0-30,-99 0-1 0,99 0 1 0,-96 0 1 0,96 0-1 0,-99 0 3 0,99 0-3 0,-95 0 1 30,95 0-1-30,-96 0 1 0,96 0-1 0,-104 6 1 1,104-6-1-1,-106 0 1 0,106 0-1 0,-110 0 1 36,110 0-1-34,-118 9 1-1,118-9-1-1,-125 0 0 1,125 0 0-1,-129 0 0 0,129 0 0 0,-132 0-4 0,132 0 4 0,-136 0 0 10,136 0 0-8,-140 0-2-2,140 0 2 0,-144 0-2 31,144 0 2-30,-146 0-2 1,146 0 2-1,-149 0 0 2,149 0 0-1,-141 0-3-2,141 0 3 0,-130 0 0 2,130 0 0 0,-125 0 2 2,125 0-2-4,-114 0 0 6,114 0 0-5,-111 0 0 10,111 0 0-10,-111 0-1 0,111 0 1-1,-109 0-1 28,109 0 1-27,-111 0-4-1,111 0 4 0,-102 0 0 0,102 0 0 0,-96 0 3 0,96 0-3 0,-92 6 0 8,92-6 0-7,-92 12 1 27,92-12-1-27,-89 15 1 0,89-15-1-1,-92 6 1 0,92-6-1 0,-95 11 1 0,95-11-1 0,-96 8 0 8,96-8 0-7,-106 8 1 27,106-8-1-28,-111 0 0 0,111 0 0 0,-114 0 0 0,114 0 0 0,-121 0-1 0,121 0 1 0,-121 0-1 12,121 0 1-11,-130 0-4 1,130 0 4-2,-128 0-1 5,128 0 1-3,-137 0-3 23,137 0 3-25,-131 0 0 0,131 0 0 0,-133-8 0 0,133 8 0 0,-125-11 0 35,125 11 0-35,-117-8 0 0,117 8 0 0,-111-4 0 0,111 4 0 0,-106 0-1 0,106 0 1 0,-107 0 0 0,107 0 0 1,-103 0 0 7,103 0 0-8,-101 0 0 24,101 0 0-23,-90 0 1 0,90 0-1 2,-85 0 0-2,85 0 0 0,-80 0 0 2,80 0 0-1,-79 0 3-2,79 0-3 0,-70 0 0 6,70 0 0-6,-70 0 0 24,70 0 0-24,-61-2-2 0,61 2 2 0,-63-15-3 0,63 15 3 0,-67-12-1 30,67 12 1-30,-61-15-1 0,61 15 1 0,-64-6-1 0,64 6 1 0,-59-16 0 0,59 16 0 0,-58-11 0 24,58 11 0-23,-67-6 0 0,67 6 0 2,-68-12-2-1,68 12 2-1,-72-6 2 3,72 6-2-1,-77-9-1-3,77 9 1 0,-73-15 0 5,73 15 0 4,-84-18-3-9,84 18 3 0,-78-15-4 4,78 15 4 0,-85-22-5 23,85 22 5-26,-84-11-6-1,84 11 6 0,-85-18 0 0,85 18 0 0,-96-6 0 0,96 6 0 0,-97-15-2 10,97 15 2-10,-99-12 0 22,99 12 0-21,-97-4 1-1,97 4-1 0,-89-8 0 0,89 8 0 2,-89-3 1 0,89 3-1 0,-83 0 1 5,83 0-1-7,-86-6 0 30,86 6 0-29,-82 0 1 0,82 0-1-1,-80 0 0 0,80 0 0 0,-77-9 0 0,77 9 0 0,-73 0 1 14,73 0-1-14,-77 0 0 0,77 0 0 0,-73 0 0 31,73 0 0-31,-75 0 0 1,75 0 0 1,-74 0 0 1,74 0 0-2,-68 0 2-1,68 0-2 0,-60 0 0 1,60 0 0-1,-56 0 0 8,56 0 0-8,-48 0 0 8,48 0 0-6,-35 0 3 1,35 0-3-2,-35 0 0 28,35 0 0-28,-25 0 0-1,25 0 0 0,-26 0-2 0,26 0 2 0,-27 0 2 0,27 0-2 0,-21 0 0 10,21 0 0-8,-22 0 1 1,22 0-1-3,-13 0-1 7,13 0 1-7,-12 0-1 6,12 0 1-4,-4 0 0 35,4 0 0-35,0 0 2 1,0 0-2 0,0 0 1-1,0 0-1 1,0 0-1-1,0 0 1-1,0 0 0 0,0 0 0 3,0 0 0-3,0 0 0-1,0 0 0 1,0 0 0-1,0 0-1 0,0 0 1 0,0 0 0 11,0 0 0-7,0 0-2 0,0 0 2-1,22 0-1 15,-22 0 1-15,60 0-7 1,-60 0 7 0,74 0-21 0,-74 0 21 0,80 0-65 0,-80 0 65 0,32 0-256 1,-32 0 256 0,34 0-418 0,-34 0 418-2</inkml:trace>
    </iact:actionData>
  </iact:action>
  <iact:action type="remove" startTime="77042">
    <iact:property name="style" value="instant"/>
    <iact:actionData xml:id="d14" ref="#d13"/>
  </iact:action>
  <iact:action type="add" startTime="77037">
    <iact:property name="dataType" value="strokeEraser"/>
    <iact:actionData xml:id="d15">
      <inkml:trace xmlns:inkml="http://www.w3.org/2003/InkML" xml:id="stk11" contextRef="#ctx0" brushRef="#br2">22472 28511 423 0,'0'0'0'12,"0"0"389"-11,0 0-389-1,0 0 155 0,0 0-155 0,0 0 135 0,0 0-135 0,0 0 93 0,0 0-93 0,0 0 43 0,0 0-43 1,0 0 6-1,0 0-6 0,-51 51 0 17,51-51 0-14,-15 30-11-2,15-30 11-1,-7 11-114 1,7-11 114-1,0 7-382 0,0-7 382 0</inkml:trace>
    </iact:actionData>
  </iact:action>
  <iact:action type="add" startTime="78948">
    <iact:property name="dataType"/>
    <iact:actionData xml:id="d16">
      <inkml:trace xmlns:inkml="http://www.w3.org/2003/InkML" xml:id="stk12" contextRef="#ctx0" brushRef="#br1">27075 16306 570 0,'0'0'0'6,"0"0"59"-6,0 0-59 0,0 0 5 0,0 0-5 0,0 0 19 0,0 0-19 0,0 0 89 0,0 0-89 0,0 0 42 0,0 0-42 1,0 0 32-1,0 0-32 0,-204 3 78 0,204-3-78 0,-29 8 81 7,29-8-81-7,-33 0 50 52,33 0-50-51,-41 7 55-1,41-7-55 1,-44 8 48 2,44-8-48 1,-53 7 41-1,53-7-41 0,-56 18 30-1,56-18-30 2,-64 8 31 0,64-8-31 0,-64 10 23 1,64-10-23-2,-72 9 24 0,72-9-24 1,-80 6 24-3,80-6-24 2,-89 8 19-2,89-8-19 0,-95 3 33 5,95-3-33-6,-105 4 31 1,105-4-31 0,-105 3 10 2,105-3-10-3,-111 0 9 0,111 0-9 0,-113 0 16 0,113 0-16 0,-118 0 19 13,118 0-19-11,-122 0 12-1,122 0-12 0,-128 0 3 1,128 0-3 8,-137 0 8-10,137 0-8 0,-140 0 12 9,140 0-12-8,-136 0 49 2,136 0-49-3,-135 0 25 23,135 0-25-23,-137 0 22 0,137 0-22 0,-133 0 12 0,133 0-12 0,-135 0 4 4,135 0-4-4,-139 0 7 26,139 0-7-26,-137-7 5 0,137 7-5 0,-140-17 5 0,140 17-5 0,-136-16 7 8,136 16-7-8,-140-8 7 6,140 8-7-6,-137 0 19 23,137 0-19-23,-150 0 11 0,150 0-11 1,-154 0 11-1,154 0-11 0,-155 0 8 32,155 0-8-32,-159 0 9 0,159 0-9 0,-148 0 8 0,148 0-8 0,-145 0 10 1,145 0-10 0,-155 0 0 1,155 0 0-2,-150 0-1 25,150 0 1-24,-161 0 0 0,161 0 0-1,-152 0 4 1,152 0-4-1,-146 0 5 0,146 0-5 0,-145 0 2 33,145 0-2-32,-135 0 5 0,135 0-5 1,-130 0 3-1,130 0-3 0,-123 0 6-1,123 0-6 1,-116 0 4-1,116 0-4 0,-118 0 2 28,118 0-2-28,-107 0 4 0,107 0-4 0,-106 0 6 0,106 0-6 0,-107-3 4 0,107 3-4 0,-106-18 3 28,106 18-3-28,-114-12 6 0,114 12-6 0,-118-10 10 0,118 10-10 0,-125-8 7 0,125 8-7 0,-126-3 6 24,126 3-6-24,-128-8 4 0,128 8-4 0,-125 0 6 0,125 0-6 0,-121-4 7 28,121 4-7-27,-124 0 4 1,124 0-4 0,-123 0 2-1,123 0-2 1,-128 0 2 1,128 0-2-3,-125 0 1 0,125 0-1 1,-117 0 6 8,117 0-6-8,-118 0 1 3,118 0-1-4,-113 0 5 17,113 0-5-16,-109 0 1 0,109 0-1-1,-111 0 3 1,111 0-3-1,-106 0 4 24,106 0-4-24,-107 7 5 0,107-7-5 0,-103 16 2 0,103-16-2 0,-98 7 13 38,98-7-13-37,-105 15 9-1,105-15-9 0,-102 11 3 0,102-11-3 0,-99 0 9 0,99 0-9 0,-104 7 6 0,104-7-6 0,-99 0 5 6,99 0-5-5,-102 8 2 27,102-8-2-26,-115 10 2-2,115-10-2 0,-124 15 2 0,124-15-2 0,-135 11 2 0,135-11-2 1,-142 11 3 10,142-11-3-10,-143 4 2 0,143-4-2-1,-148 7 1 24,148-7-1-24,-149 0 0 0,149 0 0 0,-159 0 0 0,159 0 0 0,-165 0 0 9,165 0 0-8,-169 0 1 6,169 0-1-7,-166 0 2 7,166 0-2-7,-162 0 3 28,162 0-3-26,-155 0 1-2,155 0-1 0,-147 0 2 0,147 0-2 0,-136 9 1 1,136-9-1-1,-128 2 0 5,128-2 0-5,-128 7 2 6,128-7-2-6,-123 15 1 30,123-15-1-28,-118 9 3-1,118-9-3-1,-119 13 6 0,119-13-6 0,-111 20 1 3,111-20-1-1,-116 9 7-1,116-9-7-1,-121 15 2 6,121-15-2-4,-116 9 0 22,116-9 0-23,-121 6 4-1,121-6-4 2,-118 9 0-1,118-9 0 0,-118 0 0-1,118 0 0 1,-114 0-2 27,114 0 2-27,-118 0-1-1,118 0 1 0,-121 0-4 0,121 0 4 0,-126 0-1 0,126 0 1 0,-121 0 0 31,121 0 0-31,-122 0-2 1,122 0 2 0,-111 0 1 0,111 0-1 0,-107 0-1 1,107 0 1 0,-97 0 1-1,97 0-1-1,-89 0 1 38,89 0-1-36,-89 0 0 0,89 0 0 1,-80 0 0-3,80 0 0 0,-73 2 0 0,73-2 0 0,-74 4 0 1,74-4 0-1,-66 0 0 2,66 0 0 0,-63 3 1 1,63-3-1-3,-65 9 0 13,65-9 0-10,-63 0 3-1,63 0-3-1,-67 6 0 13,67-6 0-13,-73 9 0 1,73-9 0 0,-74 6 1-2,74-6-1 0,-82 11 1 8,82-11-1-7,-76 7 0 1,76-7 0 0,-77 0 1 26,77 0-1-28,-82 9 1 0,82-9-1 0,-73 0 0 0,73 0 0 0,-86 0 0 0,86 0 0 0,-90 0 1 32,90 0-1-32,-101 0 1 0,101 0-1 0,-102 0 0 0,102 0 0 0,-111 0 0 0,111 0 0 0,-109 0-1 29,109 0 1-29,-111 0-2 0,111 0 2 0,-111 2-3 0,111-2 3 0,-113 4-1 0,113-4 1 0,-107 3-2 10,107-3 2-10,-111 0-1 8,111 0 1-6,-109 0 0 10,109 0 0-10,-108 0 1-1,108 0-1 2,-106 0 0-1,106 0 0-1,-104 0 0 6,104 0 0-6,-99 0 0 9,99 0 0-7,-92 0 0-1,92 0 0-1,-83 0 0 1,83 0 0 26,-82 0-1-27,82 0 1-1,-75 0 0 0,75 0 0 0,-75 0 1 0,75 0-1 0,-74 0 0 0,74 0 0 0,-78 0 0 25,78 0 0-24,-79 0 1-1,79 0-1 0,-75 0 0 0,75 0 0 0,-85 0 1 3,85 0-1 24,-77 0 0-27,77 0 0 0,-75 0 1 0,75 0-1 0,-68 0 3 0,68 0-3 1,-67-3 0 3,67 3 0-3,-63-4 1 31,63 4-1-32,-58-2 1 0,58 2-1 0,-63-9 0 0,63 9 0 0,-62 0 0 0,62 0 0 1,-70 0 1 1,70 0-1-2,-75 0 0 34,75 0 0-33,-80 0 1-1,80 0-1 0,-83 0 0 1,83 0 0 1,-86 0 0 0,86 0 0 0,-85 0-1 1,85 0 1 0,-80 0-3-1,80 0 3-2,-77 0-1 7,77 0 1-7,-73-7-3 7,73 7 3-7,-70-8-1 29,70 8 1-27,-70-3-1-2,70 3 1 0,-74-6 0 1,74 6 0 1,-73-9 0 0,73 9 0 1,-67 0 0-1,67 0 0 1,-70-6-1-1,70 6 1-1,-70-9 0 0,70 9 0 3,-78-3 0 3,78 3 0-6,-73-4 3 25,73 4-3-24,-81-11 0 0,81 11 0-2,-73-6 0 0,73 6 0 1,-82-12 0-1,82 12 0 0,-77-12 0 11,77 12 0-9,-76-9 0-1,76 9 0-1,-82-12 0 7,82 12 0-6,-84-12 0 6,84 12 0-7,-82-9 0 28,82 9 0-28,-78-20 0 1,78 20 0 0,-75-13 0-1,75 13 0 0,-67-9 0 0,67 9 0 0,-66-15 1 12,66 15-1-10,-62-3 2 0,62 3-2 1,-56-7 0 9,56 7 0-10,-51-8-2 2,51 8 2-2,-41 0 0 1,41 0 0 0,-40-6 0-1,40 6 0 0,-34-9 0 12,34 9 0-11,-34-3 0-1,34 3 0 1,-27 0 3-2,27 0-3 2,-26 0 0-1,26 0 0 1,-25 0 1-1,25 0-1 4,-19 0 0-4,19 0 0 10,-15 0 0-10,15 0 0-1,-16 0 0 0,16 0 0 1,-13 0 0-1,13 0 0 3,-23 0 0 3,23 0 0-7,-15 0 0 28,15 0 0-27,-17 0 0 0,17 0 0-1,-17 0 0 0,17 0 0 0,-2 0-2 0,2 0 2 0,-5 0-1 12,5 0 1-10,-3 0 0 0,3 0 0 1,-11 0 0 5,11 0 0-6,-18 0 0 0,18 0 0 1,-26 0 0 17,26 0 0-16,-29 0 0-1,29 0 0 1,-26 0 0-2,26 0 0 3,-22 0 1-2,22 0-1 1,-15 0 2-2,15 0-2 13,-10 0 0-10,10 0 0-3,-4 0-1 1,4 0 1 0,0 0-2 0,0 0 2 0,0 0-1 15,0 0 1-15,0 0-1 1,0 0 1-2,0 0-1 0,0 0 1 1,0 0 0 0,0 0 0 0,0 0 0-1,0 0 0 2,48 0-5 0,-48 0 5-2,61 0-17 3,-61 0 17-2,74 26-66 2,-74-26 66-2,80 34-172 1,-80-34 172 0,29 17-333 15,-29-17 333-17,43 29-689 0,-43-29 689-1</inkml:trace>
    </iact:actionData>
  </iact:action>
  <iact:action type="add" startTime="82055">
    <iact:property name="dataType" value="strokeEraser"/>
    <iact:actionData xml:id="d17">
      <inkml:trace xmlns:inkml="http://www.w3.org/2003/InkML" xml:id="stk13" contextRef="#ctx0" brushRef="#br2">23086 28571 832 0,'0'0'0'23,"0"0"319"-19,0 0-319 3,0 0 83-3,0 0-83 1,0 0 95-1,0 0-95 1,0 0 60 0,0 0-60-1,0 0 0 0,0 0 0-2,0 0-4 1,0 0 4 0,-17 0-80-1,17 0 80 4,0 0-247-3,0 0 247 1,0 0-920-3,0 0 920 1</inkml:trace>
    </iact:actionData>
  </iact:action>
  <iact:action type="remove" startTime="82822">
    <iact:property name="style" value="instant"/>
    <iact:actionData xml:id="d18" ref="#d16"/>
  </iact:action>
  <iact:action type="add" startTime="82848">
    <iact:property name="dataType" value="strokeEraser"/>
    <iact:actionData xml:id="d19">
      <inkml:trace xmlns:inkml="http://www.w3.org/2003/InkML" xml:id="stk14" contextRef="#ctx0" brushRef="#br2">24799 28357 784 0,'0'0'0'44,"0"0"192"-41,0 0-192 0,0 0 158-1,0 0-158 0,0 0 145 1,0 0-145 0,0 0 64-1,0 0-64 2,0 0 14 0,0 0-14-1,0 0 0 0,0 0 0 0,0 0-13-1,0 0 13-2,-5 40-107 0,5-40 107 0,0 8-450 0,0-8 450 0</inkml:trace>
    </iact:actionData>
  </iact:action>
  <iact:action type="add" startTime="85950">
    <iact:property name="dataType"/>
    <iact:actionData xml:id="d20">
      <inkml:trace xmlns:inkml="http://www.w3.org/2003/InkML" xml:id="stk15" contextRef="#ctx0" brushRef="#br1">27246 16498 591 0,'0'0'0'9,"0"0"194"-8,0 0-194-1,0 0 41 3,0 0-41-3,0 0 90 0,0 0-90 0,0 0 113 0,0 0-113 0,0 0 77 0,0 0-77 0,-195 0 76 0,195 0-76 0,-58 0 58 0,58 0-58 0,-66 0 58 9,66 0-58-9,-73 0 40 31,73 0-40-31,-74 0 39 0,74 0-39 0,-75 0 47 0,75 0-47 1,-80 0 44-1,80 0-44 0,-85 0 38 38,85 0-38-37,-89 0 21 0,89 0-21 1,-94 0 35-1,94 0-35-1,-101 0 18 0,101 0-18 0,-95 0 16 6,95 0-16-6,-96 0 21 1,96 0-21-1,-83 0 12 0,83 0-12 0,-86 0 20 9,86 0-20-9,-80 0 13 8,80 0-13-6,-82-12 24 26,82 12-24-28,-78-12 18 2,78 12-18 0,-72-3 26 1,72 3-26-1,-67-6 6 0,67 6-6 1,-58 0 3 4,58 0-3-4,-59 0 10 0,59 0-10 0,-55 0 11 4,55 0-11-4,-60 0 10-2,60 0-10 2,-58 0 10 0,58 0-10-1,-59 0 17 0,59 0-17 0,-67 0 4 1,67 0-4 0,-68-20 7 11,68 20-7-13,-82-13 2 1,82 13-2-1,-80-31 12 2,80 31-12-2,-86-29 5 1,86 29-5-1,-83-30 8 7,83 30-8-5,-91-25 10-1,91 25-10 0,-92-23 6 9,92 23-6-10,-92-10 8-1,92 10-8 0,-90-19 10 32,90 19-10-32,-96-14 12 0,96 14-12 0,-95-19 7 0,95 19-7 0,-103-22 11 1,103 22-11-1,-104-23 3 15,104 23-3-13,-102-17 6 1,102 17-6-1,-113-18 6 1,113 18-6-1,-107-8 7 1,107 8-7 8,-123-7 8-9,123 7-8-1,-125 0 19 0,125 0-19 1,-128 0 17-1,128 0-17-1,-133 0 8 28,133 0-8-27,-130 0 5-1,130 0-5 0,-121 0 5 0,121 0-5 0,-128 0 0 0,128 0 0 0,-124 0-1 29,124 0 1-29,-133 0 0 0,133 0 0 0,-140 21 4 0,140-21-4 0,-142 19 7 0,142-19-7 0,-141 18 2 28,141-18-2-26,-144 23 4 0,144-23-4 0,-150 10 0-1,150-10 0 1,-152 23 0 2,152-23 0-3,-152 7 0-1,152-7 0 2,-153 18 2 8,153-18-2-8,-154 8 0 0,154-8 0-1,-150 7 3 0,150-7-3 8,-155 0 0-9,155 0 0 0,-155 3 1 28,155-3-1-28,-166 4 4 0,166-4-4 0,-176 3 13 1,176-3-13-1,-184 5 4 0,184-5-4 0,-188 3 3 28,188-3-3-26,-181 0 0 0,181 0 0-2,-179 0-2 0,179 0 2 0,-182 0-5 0,182 0 5 0,-171 0 0 31,171 0 0-31,-165 0-1 0,165 0 1 0,-151 0-3 0,151 0 3 1,-140 0 0-1,140 0 0 0,-129 0 2 30,129 0-2-30,-118 0 1 0,118 0-1 0,-118 0 1 0,118 0-1 0,-105 8 1 0,105-8-1 0,-108 10-1 9,108-10 1-6,-102 7 1-1,102-7-1-1,-96 16 1 6,96-16-1-7,-89 0 2 7,89 0-2-7,-88 7 0 29,88-7 0-28,-84 3 0 0,84-3 0-1,-84 0 3 0,84 0-3 0,-81 5 0 0,81-5 0 0,-82 3 0 30,82-3 0-30,-84 4 1 0,84-4-1 0,-94 12 4 0,94-12-4 0,-92 6 0 1,92-6 0-1,-94 8 0 26,94-8 0-26,-92 7-1 0,92-7 1 0,-92 7-1 0,92-7 1 0,-92 4-4 1,92-4 4-1,-96 0-2 27,96 0 2-26,-99 0-2-1,99 0 2 0,-106 0 0 0,106 0 0 0,-117-4-2 0,117 4 2 0,-128-22 0 8,128 22 0-6,-123-25 0 19,123 25 0-20,-125-26 0-1,125 26 0 0,-126-15 0 0,126 15 0 0,-123-18 0 6,123 18 0-6,-123-12 1 22,123 12-1-22,-121-10 1 0,121 10-1 0,-118-8 2 0,118 8-2 1,-117-11 0 6,117 11 0-7,-115-7 0 24,115 7 0-24,-109 0 0 0,109 0 0 0,-104 0 1 0,104 0-1 0,-109 0 3 30,109 0-3-29,-104 0 6-1,104 0-6 0,-111 0 1 0,111 0-1 0,-118 0 2 0,118 0-2 0,-121 0 1 6,121 0-1-6,-125 0 3 25,125 0-3-25,-133 0 0 0,133 0 0 0,-126 0-1 0,126 0 1 0,-121 0 0 7,121 0 0-7,-116 7-4 26,116-7 4-26,-111 11-3 0,111-11 3 0,-111 8-1 0,111-8 1 0,-109 14-1 0,109-14 1 1,-114 11 0 29,114-11 0-30,-108 15-2 1,108-15 2 0,-106 8 0-1,106-8 0 0,-107 7 0 0,107-7 0 0,-103 11 0 8,103-11 0-8,-99 0 1 7,99 0-1-7,-102 0 0 24,102 0 0-23,-99 0 0 0,99 0 0 1,-94 0 0-1,94 0 0-1,-95 0 0 0,95 0 0 0,-87 0 1 31,87 0-1-30,-86 0 1-1,86 0-1 0,-80 0 1 0,80 0-1 0,-83 0 0 0,83 0 0 0,-79 0 0 11,79 0 0-8,-77 0 1-1,77 0-1-2,-82 0 0 11,82 0 0-8,-80 0 1-1,80 0-1 0,-85 0 2 5,85 0-2-4,-92 0 1 0,92 0-1 11,-92 0 1-12,92 0-1-1,-96 0 1 1,96 0-1 0,-96-8 0-1,96 8 0 1,-88-3 1 42,88 3-1-41,-86-5 0-1,86 5 0 0,-85-7-4 0,85 7 4 0,-78-3-2 0,78 3 2 0,-89-18-1 1,89 18 1 0,-99-15 0-1,99 15 0 3,-102-15-2-2,102 15 2 0,-111-18-2 0,111 18 2-1,-115-7 0 0,115 7 0 2,-111-8-1 0,111 8 1-1,-102-11 1-1,102 11-1 2,-99-7-2-1,99 7 2-1,-95-5 2 1,95 5-2 0,-96 0 0-1,96 0 0 0,-96-2 1 0,96 2-1 0,-95 0 0 1,95 0 0 0,-96 0 0-2,96 0 0 1,-95 0 0 13,95 0 0-12,-89 0 0-1,89 0 0 0,-89 0 0 1,89 0 0-1,-88 0 2-1,88 0-2 2,-87 0 0 16,87 0 0-15,-93 0 0 0,93 0 0 0,-92 0 1-1,92 0-1-1,-95 7 0 0,95-7 0 2,-99 3 1-2,99-3-1 0,-115 0 4 15,115 0-4-13,-114 0 1-1,114 0-1 1,-121 0 1 0,121 0-1-1,-118 0 1 1,118 0-1-1,-107-3 0 0,107 3 0 0,-96-5-3 0,96 5 3-1,-89-2 0 6,89 2 0-5,-80-8-4 0,80 8 4 0,-77 0-1-1,77 0 1 15,-78 0-1-14,78 0 1-1,-82 0 0 2,82 0 0-1,-84 0 0 0,84 0 0 0,-87 0 0-1,87 0 0 2,-88 18-2-1,88-18 2 0,-86 23 0 0,86-23 0 0,-73 14 0-1,73-14 0 0,-65 26 1-1,65-26-1 2,-60 18 1-1,60-18-1 1,-54 18 0 7,54-18 0-6,-60 23 0-1,60-23 0 0,-60 15 0 0,60-15 0 2,-64 19 1-2,64-19-1 1,-67 17 0-1,67-17 0 15,-67 15 0-16,67-15 0 1,-61 18-2 0,61-18 2-2,-63 11 0 1,63-11 0 1,-58 20 1 0,58-20-1 0,-60 6 0-1,60-6 0 0,-63 3-1 1,63-3 1-1,-65 8 0 0,65-8 0 5,-66 7 0-4,66-7 0-1,-69 9 0 0,69-9 0 0,-61 0 2 13,61 0-2-13,-61 6 0 1,61-6 0-1,-57 0-2 0,57 0 2 0,-54 0-3 1,54 0 3 0,-52 3-5-1,52-3 5 0,-51 6 0 0,51-6 0 0,-56 6-1 0,56-6 1 0,-51 12 0 34,51-12 0-36,-55 15 0 1,55-15 0-1,-60 18-1 0,60-18 1 0,-61 15 0 0,61-15 0 0,-73 17 0 0,73-17 0 0,-89 16 4 0,89-16-4 0,-99 2 0 7,99-2 0-7,-114 0 1 5,114 0-1-5,-115 0 0 32,115 0 0-30,-114 0-5-1,114 0 5-1,-102 0 0 2,102 0 0 1,-82-2-1 0,82 2 1 2,-51-9 1-3,51 9-1 0,-26-7 0 2,26 7 0-1,-10 0 0-2,10 0 0 1,-5 0-2-1,5 0 2-1,-7 0 0 7,7 0 0-7,-4 0 0 30,4 0 0-29,-3 0 1 0,3 0-1 1,0 0 2 0,0 0-2-1,0 0 0-1,0 0 0 1,0 0 0-1,0 0 0 0,0 0-3 36,0 0 3-36,-3 0 0 0,3 0 0 0,-11 16 1 1,11-16-1-1,0 33 2 0,0-33-2 0,-1 21-1 0,1-21 1 0,0 18 1 33,0-18-1-33,0 0-1 0,0 0 1 0,0 0 0 1,0 0 0-1,0 0-2 2,0 0 2 0,0 0-2 1,0 0 2-1,0 0 0 2,0 0 0-3,0 0 0 1,0 0 0 10,0 0 2-12,0 0-2 0,0 0-2 7,0 0 2-7,0 4 2 31,0-4-2-29,0 23 0 1,0-23 0-1,0 25 0 2,0-25 0-3,-6 48-2 1,6-48 2 1,-1 63 0 2,1-63 0-3,0 77 0 0,0-77 0 0,0 88 0-1,0-88 0 3,0 99 0-2,0-99 0 0,0 108 0 1,0-108 0-1,0 105 0-1,0-105 0 1,0 115 0 5,0-115 0-6,0 114-2 9,0-114 2-8,0 125 0 0,0-125 0 0,0 132-1 0,0-132 1 10,0 136-3-11,0-136 3 1,0 118-4-1,0-118 4 0,0 104-4 23,0-104 4-23,0 91-3-1,0-91 3 0,0 75-4 0,0-75 4 0,0 54-1 2,0-54 1-1,0 42-1 34,0-42 1-33,0 24-2-2,0-24 2 0,0 9 0 0,0-9 0 0,0 0-1 0,0 0 1 0,0 0-1 1,0 0 1-1,0 0 0 38,0 0 0-38,0 0 1 1,0 0-1-1,0 0 0 0,0 0 0 0,0 2 0 0,0-2 0 0,0 22-1 0,0-22 1 0,0 26-2 8,0-26 2-8,0 33 2 42,0-33-2-40,0 16-2 0,0-16 2 1,0 17 0-1,0-17 0 1,0 22 0-2,0-22 0 0,0 27 0 1,0-27 0 0,0 33-2 0,0-33 2-2,0 15 0 0,0-15 0 0,0 17-4 0,0-17 4 0,0 8 0 15,0-8 0-12,0 0-4-1,0 0 4 0,0 0 0 0,0 0 0 0,0 0-1 12,0 0 1-12,0 0-1 0,0 0 1 0,0 0-1 0,0 0 1-1,0 0-1 1,0 0 1 17,0 0 0-18,0 0 0-1,0 0-2 0,0 0 2 0,0 0 2 0,0 0-2 0,22 0 1 28,-22 0-1-26,32 8 0-2,-32-8 0 0,45 17 0 0,-45-17 0 0,47 16 2 0,-47-16-2 0,52 17 0 42,-52-17 0-40,51 23 0-1,-51-23 0 1,56 8 0 1,-56-8 0-2,58 18 1 1,-58-18-1 1,67 7 0 0,-67-7 0 1,73 18 0-3,-73-18 0 1,77 15 0 0,-77-15 0-1,85 18 1 1,-85-18-1 0,86 23 0 1,-86-23 0-1,76 10 0 1,-76-10 0-2,80 15-1 13,-80-15 1-13,74 0-4 1,-74 0 4 0,78 8-2-2,-78-8 2 0,74 0-1 6,-74 0 1-6,73 0 0 32,-73 0 0-31,70 7-1 0,-70-7 1 1,67 0 0-1,-67 0 0 0,58 0 0 1,-58 0 0 0,59 0-1-1,-59 0 1-1,55 0 1 0,-55 0-1 0,51-7 0 6,-51 7 0-6,51-23 0 23,-51 23 0-23,53-18 0 0,-53 18 0 0,48-18-1 0,-48 18 1 0,51-7 0 7,-51 7 0-7,43-15 2 23,-43 15-2-23,49-8 1 0,-49 8-1 0,48-10 0 0,-48 10 0 0,51-8 1 29,-51 8-1-29,55-15 0 0,-55 15 0 0,60-15 1 0,-60 15-1 0,70-10 0 0,-70 10 0 0,76-8 0 29,-76 8 0-29,86-8 0 0,-86 8 0 0,90 0 0 0,-90 0 0 0,96 0 0 0,-96 0 0 0,104 0 2 31,-104 0-2-30,106 0 1-1,-106 0-1 0,107 0 1 0,-107 0-1 0,111 0 4 0,-111 0-4 0,109 0 1 27,-109 0-1-27,114-7 0 0,-114 7 0 0,116-3 1 0,-116 3-1 0,127-15 0 0,-127 15 0 0,126-8 1 24,-126 8-1-23,118-11 3-1,-118 11-3 0,117-6 0 0,-117 6 0 0,106 0-3 20,-106 0 3-19,103-8-2 1,-103 8 2 0,107 0-5-1,-107 0 5-1,111 0-2 4,-111 0 2-4,118 0 0 28,-118 0 0-27,121 0-1 1,-121 0 1-1,121-8 1 0,-121 8-1-1,121-11 0 0,-121 11 0 0,118-4 1 3,-118 4-1-3,118-11 0 28,-118 11 0-28,114-6 0 0,-114 6 0 1,114-16 1 0,-114 16-1 0,108-11 1 1,-108 11-1-2,109-22 3 10,-109 22-3-10,104-11 2 35,-104 11-2-33,103-15 2-2,-103 15-2 0,90-7 0 0,-90 7 0 0,89-11 1 0,-89 11-1 0,73-6 1 1,-73 6-1 1,73 0 1-1,-73 0-1-1,67 0 1 24,-67 0-1-24,67 0 0 0,-67 0 0 0,73 0 0 0,-73 0 0 0,73 0 0 29,-73 0 0-27,74 0 0-1,-74 0 0-1,82 0 1 0,-82 0-1 0,73 0 0 1,-73 0 0 1,72 0 1 0,-72 0-1-2,75 0 0 39,-75 0 0-38,63 0 0-1,-63 0 0 0,61 0-1 0,-61 0 1 1,60 0-4-1,-60 0 4 0,53 0 0 0,-53 0 0 0,65 0-1 6,-65 0 1 6,63 0-2-8,-63 0 2-3,65 0 0 1,-65 0 0 1,70 0-2-1,-70 0 2-1,70 0 0 11,-70 0 0-10,78 0 0 0,-78 0 0 0,77 0 0 1,-77 0 0 10,80 0 0-12,-80 0 0 1,82 0 0 1,-82 0 0 0,80 0 0-1,-80 0 0 0,85 0 0 5,-85 0 0-6,87 0 0 1,-87 0 0 4,96 0 2-6,-96 0-2 0,101 0 2 21,-101 0-2-18,105 0 0-2,-105 0 0-1,115 0 0 0,-115 0 0 1,123 0 0 9,-123 0 0-8,134 0 0-1,-134 0 0-1,135 0 2 28,-135 0-2-28,145 0 0 0,-145 0 0 0,144 0 1 0,-144 0-1 0,138 0 1 0,-138 0-1 0,145 0 1 9,-145 0-1-9,147 0 3 23,-147 0-3-22,146 0 1 0,-146 0-1 1,147 0 1-1,-147 0-1 1,137 0 0-1,-137 0 0-1,133 0-1 9,-133 0 1-9,131 0-2 6,-131 0 2-6,137 0 0 7,-137 0 0-7,140 0 1 30,-140 0-1-29,146 0 2-1,-146 0-2 2,149 0 0 1,-149 0 0-2,134 0 0 1,-134 0 0-2,130 6 0 2,-130-6 0 0,116 3 0 0,-116-3 0-2,108 0 0 10,-108 0 0-8,104 0 0 10,-104 0 0-12,99 0 2 0,-99 0-2 0,99 0 1 8,-99 0-1-8,99 0 0 27,-99 0 0-27,102-3 0 0,-102 3 0 0,99-15 2 0,-99 15-2 0,97-18 1 1,-97 18-1-1,89-15 0 7,-89 15 0-7,77-15 1 33,-77 15-1-30,78-9 0-1,-78 9 0 0,75-9 2-1,-75 9-2 1,70-6 1 0,-70 6-1 0,67 0 0 1,-67 0 0-1,63-9 0 0,-63 9 0 0,55 0-1-1,-55 0 1 1,51-7 0-1,-51 7 0 0,60 0 1 6,-60 0-1-7,54 0 1 5,-54 0-1-5,56 0 0 23,-56 0 0-23,58 0-2 0,-58 0 2 0,58 0 0 0,-58 0 0 0,57 0-1 31,-57 0 1-30,58 0-3-1,-58 0 3 1,63 0 0 0,-63 0 0 1,63 0-1-1,-63 0 1 2,65 0-1-3,-65 0 1 0,66 0 0 27,-66 0 0-27,67 0-1 0,-67 0 1 0,73 0-1 0,-73 0 1 0,77 0 0 0,-77 0 0 0,89 0 0 24,-89 0 0-24,92 0 1 0,-92 0-1 0,96 0 0 0,-96 0 0 0,100 0-1 31,-100 0 1-30,109 0 0 0,-109 0 0 0,115 0 1 1,-115 0-1-1,121 0 2 0,-121 0-2-1,121 0 0 0,-121 0 0 0,130 16 0 32,-130-16 0-31,128 6 1 0,-128-6-1 1,128 9 1 0,-128-9-1-2,129 9 1 2,-129-9-1 0,128 8 1 0,-128-8-1-2,130 16 0 0,-130-16 0 0,131 6 3 39,-131-6-3-39,137 11 2 0,-137-11-2 0,136 7 1 0,-136-7-1 0,128 9 0 0,-128-9 0 0,123 0 2 0,-123 0-2 0,113 6 0 9,-113-6 0-7,101 0-3 9,-101 0 3-11,98 0-1 0,-98 0 1 0,96 0-5 8,-96 0 5-7,96 3-1 28,-96-3 1-29,95 8-1 0,-95-8 1 0,96 0 0 0,-96 0 0 0,95 0 0 0,-95 0 0 0,89 0 1 8,-89 0-1-8,84 0 0 40,-84 0 0-38,76 0 1-1,-76 0-1-1,79 0 0 0,-79 0 0 0,77 0 0 0,-77 0 0 0,76 0 0 0,-76 0 0 0,86 0 1 1,-86 0-1-1,88 0 1 6,-88 0-1-6,96 0 0 29,-96 0 0-27,96 0 0-2,-96 0 0 0,99 0 0 0,-99 0 0 0,102 0 1 0,-102 0-1 0,101 0 1 28,-101 0-1-27,99 0 0-1,-99 0 0 0,99 0 2 0,-99 0-2 0,98 7 1 0,-98-7-1 0,96 9 0 32,-96-9 0-32,99 6 1 1,-99-6-1-1,101 9 1 0,-101-9-1 0,99 9 1 0,-99-9-1 0,99 9 0 35,-99-9 0-34,99 0 1 0,-99 0-1 1,99 6 0-1,-99-6 0 1,97 9 0-1,-97-9 0-1,95 0-1 0,-95 0 1 0,99 10-4 0,-99-10 4 0,92 8-2 6,-92-8 2-6,101 0-1 24,-101 0 1-24,104 6-1 0,-104-6 1 0,103 9-1 0,-103-9 1 1,107 0 0 7,-107 0 0-8,104 0 0 8,-104 0 0-8,106 0-1 24,-106 0 1-24,111 0 0 0,-111 0 0 0,109 0 0 0,-109 0 0 2,114 0 1 2,-114 0-1-4,115 0 0 10,-115 0 0-10,117 0 0 1,-117 0 0-1,115 0 2 27,-115 0-2-25,118 0 0-1,-118 0 0-1,117 0 1 0,-117 0-1 0,115 6 2 0,-115-6-2 0,105 11 0 29,-105-11 0-28,99 16 0 1,-99-16 0-2,98 6 0 0,-98-6 0 0,83 0 2 0,-83 0-2 0,77 4 0 7,-77-4 0-7,63 0-1 28,-63 0 1-28,51 0-1 0,-51 0 1 0,41 0-1 0,-41 0 1 0,33 0 0 0,-33 0 0 0,25 0-2 28,-25 0 2-28,19 0-1 0,-19 0 1 0,22 0 0 0,-22 0 0 0,19 0-1 6,-19 0 1-5,19 0 0 4,-19 0 0 21,22 0 0-26,-22 0 0 0,17 0 0 0,-17 0 0 1,17 0 0 1,-17 0 0 0,21 0-3 1,-21 0 3-1,18 0-1-1,-18 0 1-1,17 0-2 28,-17 0 2-26,23 0 0-2,-23 0 0 0,27-4 0 0,-27 4 0 1,36 0-4-1,-36 0 4 0,36 0-3 6,-36 0 3-6,42 0-4 27,-42 0 4-27,46 0-5 0,-46 0 5 0,40-6-5 0,-40 6 5 0,39 0-6 9,-39 0 6-8,29 0-5 0,-29 0 5-1,32-8-5 29,-32 8 5-29,34 0-5 0,-34 0 5 0,36 0-2 0,-36 0 2 0,38 0-5 0,-38 0 5 1,32 0 0 31,-32 0 0-32,34 0-2 0,-34 0 2 1,22 0-2 1,-22 0 2-1,21 0-1 1,-21 0 1-1,15 0-3 3,-15 0 3-1,12 0-3-1,-12 0 3 0,14 0-2 11,-14 0 2-12,19 0 0-1,-19 0 0 0,25 0 0 7,-25 0 0-7,38 0 1 33,-38 0-1-31,42 0 0 1,-42 0 0-1,53 0 0 0,-53 0 0-1,55 0 0-1,-55 0 0 0,63 0 0 0,-63 0 0 0,56 0-2 1,-56 0 2-1,50 0-11 9,-50 0 11-9,36 0-11 35,-36 0 11-35,24 0-7 0,-24 0 7 0,10 0-6 0,-10 0 6 0,7 0-4 0,-7 0 4 0,5 0-3 0,-5 0 3 0,3 0-4 10,-3 0 4-8,4 0-1 11,-4 0 1-11,3 0-4 0,-3 0 4 0,3 0-3 0,-3 0 3-1,0 0-2 2,0 0 2 2,4 0-1 10,-4 0 1-12,0 0-4 0,0 0 4-1,5 0-6 1,-5 0 6-1,0 0-5 0,0 0 5 31,0 0-5-33,0 0 5 2,3 0-3-1,-3 0 3 0,0 0-2 0,0 0 2-1,7-15-4 0,-7 15 4 0,4-52-5 0,-4 52 5 0,0-81-5 0,0 81 5 0,0-81-14 25,0 81 14-25,0-90-6 0,0 90 6 0,0-115-8 2,0 115 8-1,0-114-5 1,0 114 5-2,0-126-4 29,0 126 4-28,-7-129-3-1,7 129 3 0,-26-117-1 0,26 117 1 0,-25-111-4 0,25 111 4 0,-26-99 0 25,26 99 0-25,-22-84 0 1,22 84 0-1,-19-71 3 0,19 71-3 0,-14-66 1 8,14 66-1-7,-5-50 0 12,5 50 0-13,-3-60-1 0,3 60 1 0,-4-54 0 12,4 54 0-9,-3-53 7 0,3 53-7 5,0-46 4-6,0 46-4 0,0-42 0 14,0 42 0-12,0-40 3-2,0 40-3 0,0-41 4 0,0 41-4 1,0-48 1-1,0 48-1 0,0-43 1 1,0 43-1-2,0-48 1 36,0 48-1-36,0-56-1 1,0 56 1 0,0-58 2-1,0 58-2 1,0-60-1 1,0 60 1-3,0-48 0 0,0 48 0 0,0-39 0 0,0 39 0 0,0-18 0 1,0 18 0-1,0-9 3 14,0 9-3-11,0 0 1-1,0 0-1 0,0 0 0-2,0 0 0 1,0 0 1 14,0 0-1-13,0 0 1 0,0 0-1 1,0 0 0-1,0 0 0 0,0 0 0 1,0 0 0-3,0 0 1 31,0 0-1-29,0 0-1 0,0 0 1 0,0 0-4-1,0 0 4 1,0 0-6 0,0 0 6-2,15 27-20 1,-15-27 20-1,24 15-225 0,-24-15 225 0,26 6-1065 7,-26-6 1065-7</inkml:trace>
    </iact:actionData>
  </iact:action>
  <iact:action type="add" startTime="91692">
    <iact:property name="dataType"/>
    <iact:actionData xml:id="d21">
      <inkml:trace xmlns:inkml="http://www.w3.org/2003/InkML" xml:id="stk16" contextRef="#ctx0" brushRef="#br1">20158 15724 761 0,'0'0'0'11,"0"0"223"-7,0 0-223-3,0 0 129 0,0 0-129-1,0 0 86 0,0 0-86 1,0 0 36-1,0 0-36 0,0 0 62 0,0 0-62 2,0 0 35 2,0 0-35-2,177 22 15-2,-177-22-15 0,48-29 20 1,-48 29-20 3,45-33 9-1,-45 33-9 4,35-33 8-5,-35 33-8 3,26-33 7-1,-26 33-7-1,15-30 1-2,-15 30-1 0,0-25 0 0,0 25 0-1,0-31-1 22,0 31 1-18,0-17-3-1,0 17 3 1,-6-16-4-4,6 16 4 0,-35-10-31 0,35 10 31 0,-41 0-36 36,41 0 36-32,-39 0-19-1,39 0 19 2,-41 0-4 1,41 0 4-1,-37 0-3-1,37 0 3-1,-29 0-1 3,29 0 1-4,-33 10-1 0,33-10 1 1,-27 33 0-1,27-33 0-1,-17 45 0-1,17-45 0 0,-12 52 29 0,12-52-29 0,-7 62 28 1,7-62-28-1,0 59 33 0,0-59-33 0,0 51 31 43,0-51-31-41,0 48 50-1,0-48-50 1,0 48 17 2,0-48-17-4,12 33 12 0,-12-33-12 0,29 33 45 0,-29-33-45 0,33 18 7 0,-33-18-7 0,37 15 6 1,-37-15-6-1,29 9 3 15,-29-9-3-13,26 2 0 0,-26-2 0 1,22 0-22-1,-22 0 22 1,12 0-53 12,-12 0 53-13,10 0-93 0,-10 0 93 1,0-2-173-1,0 2 173 0,0-27-421 0,0 27 421 0</inkml:trace>
    </iact:actionData>
  </iact:action>
  <iact:action type="add" startTime="92322">
    <iact:property name="dataType"/>
    <iact:actionData xml:id="d22">
      <inkml:trace xmlns:inkml="http://www.w3.org/2003/InkML" xml:id="stk17" contextRef="#ctx0" brushRef="#br1">20933 15522 565 0,'0'0'0'19,"0"0"252"-15,0 0-252 1,0 0 188-1,0 0-188-2,0 0 153-2,0 0-153 1,0 0 65 0,0 0-65-1,0 0 72 0,0 0-72 0,0 0 79 0,0 0-79 0,-94 66 60 0,94-66-60 0,-45 41 37 0,45-41-37 0,-35 48 23 0,35-48-23 0,-35 50 12 0,35-50-12 0,-25 50 5 0,25-50-5 0,-22 39 2 12,22-39-2-11,-11 33 1-1,11-33-1 1,-10 15 0 35,10-15 0-35,0 3-6-1,0-3 6 0,0 0-43 0,0 0 43 0,0 0-78 0,0 0 78 0,14-7-113 0,-14 7 113 0,19-33-175 39,-19 33 175-38,6-17-331 1,-6 17 331 0,4-18-324 0,-4 18 324-1</inkml:trace>
    </iact:actionData>
  </iact:action>
  <iact:action type="add" startTime="92681">
    <iact:property name="dataType"/>
    <iact:actionData xml:id="d23">
      <inkml:trace xmlns:inkml="http://www.w3.org/2003/InkML" xml:id="stk18" contextRef="#ctx0" brushRef="#br1">20933 15522 418 0</inkml:trace>
    </iact:actionData>
  </iact:action>
  <iact:action type="add" startTime="92761">
    <iact:property name="dataType"/>
    <iact:actionData xml:id="d24">
      <inkml:trace xmlns:inkml="http://www.w3.org/2003/InkML" xml:id="stk19" contextRef="#ctx0" brushRef="#br1">20933 15522 418 0</inkml:trace>
    </iact:actionData>
  </iact:action>
  <iact:action type="add" startTime="92778">
    <iact:property name="dataType"/>
    <iact:actionData xml:id="d25">
      <inkml:trace xmlns:inkml="http://www.w3.org/2003/InkML" xml:id="stk20" contextRef="#ctx0" brushRef="#br1">20933 15522 418 0,'0'0'0'1,"-234"10"410"-1,234-10-220 0,0 8-41 0,0 22-84 0,0-68-469 0,0 38 594 0,0 71 53 0,0-134-337 0,0 93 159 0,12 29 40 0,-24-85-181 0,24 52 152 0,10 14 11 0,-22-40-87 0,20 44 73 0,-20-44-73 0,31 52 73 0,-31-52-73 0,29 51 50 0,-29-51-50 0,21 48 15 0,-21-48-15 0,20 36 11 0,-20-36-11 0,10 26 9 0,-10-26-9 0,7 22 1 0,-7-22-1 0,5 15 0 0,-5-15 0 0,0 9-14 0,0-9 14 0,0 6-56 0,0-6 56 0,0 12-178 0,0-12 178 0,0 0-185 2,0 0 185 0,0 0-489 1,0 0 489-2</inkml:trace>
    </iact:actionData>
  </iact:action>
  <iact:action type="add" startTime="93092">
    <iact:property name="dataType"/>
    <iact:actionData xml:id="d26">
      <inkml:trace xmlns:inkml="http://www.w3.org/2003/InkML" xml:id="stk21" contextRef="#ctx0" brushRef="#br1">21110 14738 63 0,'0'0'0'7,"0"0"579"-7,0 0-579 2,0 0 151-1,0 0-151-1,0 0 153 0,0 0-153 0,0 0 118 0,0 0-118 0,0 0 92 0,0 0-92 0,0 0 87 0,0 0-87 0,0 0 72 8,0 0-72-8,5 199 62 9,-5-199-62-9,0 99 70 35,0-99-70-35,0 107 60 1,0-107-60-1,0 126 49 0,0-126-49 2,0 128 14 1,0-128-14-1,4 133 25-2,-4-133-25 0,6 109 6 0,-6-109-6 0,7 96 3 33,-7-96-3-33,0 75 0 0,0-75 0 0,0 39 1 0,0-39-1 0,0 18 0 0,0-18 0 0,0 5-8 41,0-5 8-41,5 0-26 1,-5 0 26-1,7-5-73 3,-7 5 73-1,9-51-141 0,-9 51 141-2,13-73-164 0,-13 73 164 0,16-85-216 0,-16 85 216 0,3-37-311 0,-3 37 311 0,4-25-517 36,-4 25 517-36</inkml:trace>
    </iact:actionData>
  </iact:action>
  <iact:action type="add" startTime="93357">
    <iact:property name="dataType"/>
    <iact:actionData xml:id="d27">
      <inkml:trace xmlns:inkml="http://www.w3.org/2003/InkML" xml:id="stk22" contextRef="#ctx0" brushRef="#br1">21303 15350 32 0,'0'0'0'6,"0"0"632"-5,0 0-632 0,0 0 160 6,0 0-160-6,0 0 149 31,0 0-149-31,0 0 112 2,0 0-112-1,0 0 113 1,0 0-113 0,0 0 105-2,0 0-105-1,-174 0 73 6,174 0-73-6,-45 9 57 0,45-9-57 0,-32 15 29 0,32-15-29 0,-26 9 14 8,26-9-14-8,-15 0 3 30,15 0-3-30,-10 2 0 0,10-2 0 0,-7 0-3 0,7 0 3 0,-5 0-82 0,5 0 82 0,0-2-145 37,0 2 145-37,0-24-324 0,0 24 324 0,0-9-393 0,0 9 393 0</inkml:trace>
    </iact:actionData>
  </iact:action>
  <iact:action type="add" startTime="93683">
    <iact:property name="dataType"/>
    <iact:actionData xml:id="d28">
      <inkml:trace xmlns:inkml="http://www.w3.org/2003/InkML" xml:id="stk23" contextRef="#ctx0" brushRef="#br1">21526 15891 327 0,'0'0'0'2,"0"0"405"-1,0 0-405-1,0 0 138 6,0 0-138-6,0 0 170 6,0 0-170-6,0 0 140 20,0 0-140-19,0 0 75-1,0 0-75 1,0-200 80 0,0 200-80-1,0-55 61 33,0 55-61-33,4-51 50 0,-4 51-50 1,12-38 46-1,-12 38-46 0,13-32 23 0,-13 32-23 0,12-23 19 9,-12 23-19-7,12-14 4 7,-12 14-4-9,24-14 0 1,-24 14 0-1,26-9-2 32,-26 9 2-32,31-6-67 0,-31 6 67 0,35 0-130 0,-35 0 130 0,12 0-194 0,-12 0 194 0,11 0-383 23,-11 0 383-20</inkml:trace>
    </iact:actionData>
  </iact:action>
  <iact:action type="add" startTime="93947">
    <iact:property name="dataType"/>
    <iact:actionData xml:id="d29">
      <inkml:trace xmlns:inkml="http://www.w3.org/2003/InkML" xml:id="stk24" contextRef="#ctx0" brushRef="#br1">21968 15489 649 0,'0'0'0'0,"0"0"86"0,0 0-86 0,0 0 81 0,0 0-81 0,0 0 136 0,0 0-136 0,0 0 92 6,0 0-92-6,0 0 86 30,0 0-86-29,-218 140 75-1,218-140-75 0,-36 40 63 0,36-40-63 0,-29 33 54 0,29-33-54 0,-20 41 42 9,20-41-42-9,-9 40 26 31,9-40-26-31,0 33 23 0,0-33-23 0,0 33 16 0,0-33-16 0,0 15 7 0,0-15-7 1,29 0 2 42,-29 0-2-40,44 0 2-3,-44 0-2 1,45 0 0-1,-45 0 0 0,39-48-6 0,-39 48 6 0,34-59-10 0,-34 59 10 0,22-63-8 4,-22 63 8-1,11-58 0 0,-11 58 0 0,3-40 0-3,-3 40 0 0,0-23 0 7,0 23 0-7,0-3-2 29,0 3 2-29,0 0 0 0,0 0 0 0,0 0 0 0,0 0 0 0,0 33 2 0,0-33-2 0,-14 48 4 38,14-48-4-37,-15 51 6-1,15-51-6 2,-7 55 2 1,7-55-2-2,-5 59 1-1,5-59-1 0,0 44 0 0,0-44 0 0,0 45-2 0,0-45 2 0,0 28-43 37,0-28 43-37,0 24-61 0,0-24 61 0,31 0-126 0,-31 0 126 0,10 0-229 0,-10 0 229 0,22 0-417 1,-22 0 417-1</inkml:trace>
    </iact:actionData>
  </iact:action>
  <iact:action type="add" startTime="94488">
    <iact:property name="dataType"/>
    <iact:actionData xml:id="d30">
      <inkml:trace xmlns:inkml="http://www.w3.org/2003/InkML" xml:id="stk25" contextRef="#ctx0" brushRef="#br1">22772 14515 150 0,'0'0'0'2,"0"0"309"-2,0 0-309 0,0 0 105 0,0 0-105 0,0 0 132 0,0 0-132 0,0 0 97 0,0 0-97 0,0 0 96 5,0 0-96-5,0 0 159 20,0 0-159-20,0 0 115 0,0 0-115 0,27 87 69 1,-27-87-69-1,0 110 31 24,0-110-31-24,0 122 24 0,0-122-24 0,-3 140 40 0,3-140-40 0,-12 139 24 22,12-139-24-20,-12 140 16 0,12-140-16-2,-7 130 17 2,7-130-17 0,-7 106 8-1,7-106-8-1,-3 76 4 3,3-76-4-2,-7 64 1 19,7-64-1-20,-7 29 0 0,7-29 0 0,-5 19-4 6,5-19 4-6,0 0-17 20,0 0 17-19,0 0-73-1,0 0 73 0,0-33-89 0,0 33 89 0,0-64-201 24,0 64 201-24,12-77-196 0,-12 77 196 0,7-37-331 0,-7 37 331 1</inkml:trace>
    </iact:actionData>
  </iact:action>
  <iact:action type="add" startTime="94766">
    <iact:property name="dataType"/>
    <iact:actionData xml:id="d31">
      <inkml:trace xmlns:inkml="http://www.w3.org/2003/InkML" xml:id="stk26" contextRef="#ctx0" brushRef="#br1">22910 15073 415 0,'0'0'0'0,"0"0"334"0,0 0-334 0,0 0 77 9,0 0-77-9,0 0 100 23,0 0-100-23,0 0 72 0,0 0-72 0,0 0 100 0,0 0-100 0,0 0 84 5,0 0-84-5,-118-15 59 22,118 15-59-21,-51 0 50-1,51 0-50 0,-56 0 19 0,56 0-19 0,-61 0 5 22,61 0-5-22,-67 0 0 0,67 0 0 0,-61 0-2 0,61 0 2 0,-38 0-60 22,38 0 60-22,0 0-206 0,0 0 206 0,0 0-494 0,0 0 494 0</inkml:trace>
    </iact:actionData>
  </iact:action>
  <iact:action type="add" startTime="95022">
    <iact:property name="dataType"/>
    <iact:actionData xml:id="d32">
      <inkml:trace xmlns:inkml="http://www.w3.org/2003/InkML" xml:id="stk27" contextRef="#ctx0" brushRef="#br1">23019 15397 717 0,'0'0'0'4,"0"0"181"-4,0 0-181 1,0 0 153 0,0 0-153-1,0 0 89 8,0 0-89-8,0 0 22 6,0 0-22-5,0 0 29 6,0 0-29-7,210 10 29 21,-210-10-29-21,26-10 36 0,-26 10-36 0,19-30 13 0,-19 30-13 0,3-32 0 32,-3 32 0-32,0-42-5 0,0 42 5 0,0-36-15 0,0 36 15 0,-22-21-31 0,22 21 31 0,-36-19-31 37,36 19 31-36,-44 0-52-1,44 0 52 1,-38 0-39-1,38 0 39 0,-39 0 0 0,39 0 0 0,-38 19 2 0,38-19-2 0,-29 50 3 8,29-50-3-8,-18 64 15 6,18-64-15 1,-11 57 39 5,11-57-39-10,0 57 42 1,0-57-42 0,0 43 45-3,0-43-45 2,0 33 40 36,0-33-40-36,7 25 59-2,-7-25-59 0,29 23 40 0,-29-23-40 0,38 15 18 0,-38-15-18 0,37 3 0 1,-37-3 0 0,46 0-4 2,-46 0 4 2,52 0-54-3,-52 0 54 3,47-3-69-3,-47 3 69 0,50-23-103 1,-50 23 103 0,10-7-224 12,-10 7 224-13,7-3-614 2,-7 3 614-2</inkml:trace>
    </iact:actionData>
  </iact:action>
  <iact:action type="add" startTime="95414">
    <iact:property name="dataType"/>
    <iact:actionData xml:id="d33">
      <inkml:trace xmlns:inkml="http://www.w3.org/2003/InkML" xml:id="stk28" contextRef="#ctx0" brushRef="#br1">23461 15684 376 0,'0'0'0'10,"0"0"444"-9,0 0-444-1,0 0 93 0,0 0-93 0,0 0 133 0,0 0-133 0,0 0 78 0,0 0-78 0,48-206 51 0,-48 206-51 0,16-52 55 39,-16 52-55-39,10-43 39 0,-10 43-39 0,19-42 32 0,-19 42-32 0,13-33 24 0,-13 33-24 0,19-30 10 0,-19 30-10 0,24-21 5 32,-24 21-5-30,29-21 0 1,-29 21 0-2,32-16-4-1,-32 16 4 0,36-3-31 0,-36 3 31 0,41 0-90 0,-41 0 90 1,15 0-205 14,-15 0 205-14,11 7-450 1,-11-7 450 1</inkml:trace>
    </iact:actionData>
  </iact:action>
  <iact:action type="add" startTime="95669">
    <iact:property name="dataType"/>
    <iact:actionData xml:id="d34">
      <inkml:trace xmlns:inkml="http://www.w3.org/2003/InkML" xml:id="stk29" contextRef="#ctx0" brushRef="#br1">23961 15662 405 0,'0'0'0'4,"0"0"157"-3,0 0-157-1,0 0 138 0,0 0-138 0,0 0 132 0,0 0-132 0,0 0 55 0,0 0-55 0,0 0 71 19,0 0-71-17,0 0 69 1,0 0-69 0,0 0 72 1,12 48-72-2,-8-48 55 0,-4 0-55 19,7 0 48-17,-7 0-48 1,6-31 22 0,-6 31-22-1,16-50 11 0,-16 50-11-1,12-74 25 0,-12 74-25 1,12-77 11 13,-12 77-11-14,20-78 2 0,-20 78-2 0,19-65 0 0,-19 65 0 1,22-57 1-2,-22 57-1 2,17-33 3-1,-17 33-3 0,9-9 2 1,-9 9-2-1,3 0 2 1,-3 0-2-2,7 0 10 1,-7 0-10 0,0 33 44 0,0-33-44 1,8 62 40 0,-8-62-40 2,7 76 13 2,-7-76-13-4,7 71 7 1,-7-71-7-1,3 52 6 1,-3-52-6 14,4 25 0-16,-4-25 0 0,5 8 2 1,-5-8-2-1,7 0 0-1,-7 0 0 1,10 0 0 0,-10 0 0-1,22-8 0 2,-22 8 0-2,26-33-7 1,-26 33 7-1,27-56 0 1,-27 56 0 0,26-40 0 0,-26 40 0 4,20-29 1-5,-20 29-1-1,12-14 0 1,-12 14 0 1,10 0 1 0,-10 0-1-1,5 0 5 0,-5 0-5 0,11 0 6 12,-11 0-6-12,5 39 15 1,-5-39-15-1,17 60 0 0,-17-60 0 1,7 62-3-1,-7-62 3 1,8 62-1-1,-8-62 1 0,7 56 0 1,-7-56 0-1,3 48-14 0,-3-48 14 1,4 40-15 0,-4-40 15 57,8 33-38-58,-8-33 38 1,2 15-43-1,-2-15 43 0,0 3-68 1,0-3 68 0,9 0-98 0,-9 0 98 1,3 0-218-1,-3 0 218-1,9-18-469 1,-9 18 469-2</inkml:trace>
    </iact:actionData>
  </iact:action>
  <iact:action type="add" startTime="96222">
    <iact:property name="dataType"/>
    <iact:actionData xml:id="d35">
      <inkml:trace xmlns:inkml="http://www.w3.org/2003/InkML" xml:id="stk30" contextRef="#ctx0" brushRef="#br1">24900 15128 456 0,'0'0'0'10,"0"0"197"-6,0 0-197-1,0 0 163 4,0 0-163-3,0 0 141 0,0 0-141-1,0 0 65-1,0 0-65-1,0 0 30-1,0 0-30 1,0 0 32 0,0 0-32-1,-38 55 39 2,38-55-39 1,-39 29 28-3,39-29-28 0,-34 30 31 0,34-30-31 0,-33 27 37 0,33-27-37 0,-25 21 23 0,25-21-23 0,-15 27 18 0,15-27-18 1,-7 24 30-1,7-24-30 0,0 33 37 0,0-33-37 0,0 30 48 0,0-30-48 0,3 33 50 0,-3-33-50 0,38 33 27 0,-38-33-27 0,32 29 29 13,-32-29-29-11,32 31 21-1,-32-31-21-1,24 25 12 8,-24-25-12-5,21 25 7 19,-21-25-7-18,8 33 8-3,-8-33-8 0,0 38 0 2,0-38 0-1,0 40 0 0,0-40 0 0,-5 44-5 23,5-44 5-25,-37 33-12 3,37-33 12 1,-46 33-44 0,46-33 44 0,-60 30-115 0,60-30 115 0,-51 27-141 1,51-27 141-2,-22 0-350-1,22 0 350 0,-14 0-803 0,14 0 803 0</inkml:trace>
    </iact:actionData>
  </iact:action>
  <iact:action type="add" startTime="102798">
    <iact:property name="dataType"/>
    <iact:actionData xml:id="d36">
      <inkml:trace xmlns:inkml="http://www.w3.org/2003/InkML" xml:id="stk31" contextRef="#ctx0" brushRef="#br1">30002 18715 84 0,'0'0'0'9,"0"0"628"-7,0 0-628-2,0 0 111 2,0 0-111-2,0 0 118 0,0 0-118 0,0 0 133 0,0 0-133 0,0 0 111 0,0 0-111 0,0 0 118 0,0 0-118 0,0 0 117 7,0 0-117-7,15-6 113 35,-15 6-113-35,34-8 94 0,-34 8-94 0,50-8 85 0,-50 8-85 0,70-11 53 0,-70 11-53 0,93-15 38 0,-93 15-38 1,127-6 38 30,-127 6-38-31,143-16 20 0,-143 16-20 0,162-11 28 0,-162 11-28 0,166-6 19 0,-166 6-19 0,158-16 9 30,-158 16-9-30,144-7 4 0,-144 7-4 0,124-4 1 0,-124 4-1 0,96 0 2 0,-96 0-2 0,70 0 0 27,-70 0 0-27,46 0 0 0,-46 0 0 0,29 0 1 0,-29 0-1 1,13 0 1-1,-13 0-1 0,0 0 0 32,0 0 0-32,0 0-1 0,0 0 1 0,0 0-1 0,0 0 1 0,0 0-3 0,0 0 3 0,-66 4-24 9,66-4 24-9,-121 23-2 11,121-23 2-9,-169 33-2 0,169-33 2-2,-198 32 0 27,198-32 0-27,-207 41 7 0,207-41-7 0,-191 25 13 0,191-25-13 0,-162 26 2 0,162-26-2 1,-124 23 0 9,124-23 0-9,-92 15 2 10,92-15-2-8,-57 2 1-3,57-2-1 0,-29 8 0 30,29-8 0-29,-7 0 0-1,7 0 0 0,0 0 0 0,0 0 0 0,4 0 0 0,-4 0 0 0,63-10 5 4,-63 10-5-4,84-15 1 31,-84 15-1-31,99-16 0 0,-99 16 0 0,97 0 0 0,-97 0 0 0,87 0 1 0,-87 0-1 0,82 0 2 5,-82 0-2-5,66 16 0 26,-66-16 0-26,53 15 0 2,-53-15 0-1,34 10 0 0,-34-10 0-1,22 15 2 1,-22-15-2-1,4 0 0 31,-4 0 0-30,0 8 0-1,0-8 0 0,0 2 0 0,0-2 0 0,-36 23-3 0,36-23 3 1,-67 15-8 5,67-15 8-6,-88 26-1 28,88-26 1-27,-84 10-1-1,84-10 1 0,-70 7-1 0,70-7 1 0,-44 0-1 0,44 0 1 0,-26 0 0 31,26 0 0-31,-3 0 0 0,3 0 0 0,0 0 1 0,0 0-1 0,0 0 1 0,0 0-1 0,39-7 4 6,-39 7-4 26,79-18 4-31,-79 18-4 0,102-25 1-1,-102 25-1 0,102-23 0 0,-102 23 0 0,92-8 1 0,-92 8-1 0,72-2 1 9,-72 2-1-8,50 0 2-1,-50 0-2 1,25 0 0 27,-25 0 0-27,9 0-2-1,-9 0 2 0,0 0-1 0,0 0 1 0,0 0 0 0,0 0 0 0,0 0-1 26,0 0 1-26,0 0-1 1,0 0 1 0,0 0-13 1,0 0 13-1,-19 0-5 1,19 0 5-2,-29 17-3 4,29-17 3-4,-31 23-1 23,31-23 1-23,-29 18-10 0,29-18 10 0,-19 15-18 0,19-15 18 0,-22 10-27 34,22-10 27-34,-10 16-170 0,10-16 170 0,0 0-281 0,0 0 281 0,0 0-625 0,0 0 625 0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31T15:16:55.3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act:action type="add" startTime="11534">
    <iact:property name="dataType"/>
    <iact:actionData xml:id="d0">
      <inkml:trace xmlns:inkml="http://www.w3.org/2003/InkML" xml:id="stk0" contextRef="#ctx0" brushRef="#br0">15571 8321 883 0,'0'0'0'7,"0"0"117"-7,0 0-117 0,0 0 82 0,0 0-82 0,0 0 55 0,0 0-55 0,0 0 6 2,0 0-6-1,0 0 2 0,0 0-2-1,0 0 13 0,0 0-13 0,0-17 30 0,0 17-30 0,4-9 51 22,-4 9-51-22,7-4 72 1,-7 4-72-1,8-2 79 0,-8 2-79 0,7 0 78 16,-7 0-78-16,7 0 72 0,-7 0-72 0,8 0 49 15,-8 0-49-15,14 0 24 0,-14 0-24 0,19 0 17 15,-19 0-17-15,22-4 18 0,-22 4-18 0,32-8 17 13,-32 8-17-13,41-15 16 0,-41 15-16 1,45-15 24 13,-45 15-24-14,47-14 31 0,-47 14-31 0,48-19 29 15,-48 19-29-15,51-15 27 0,-51 15-27 0,48-13 27 20,-48 13-27-20,48-15 24 1,-48 15-24-1,56-8 24 8,-56 8-24-6,55-15 26 6,-55 15-26-7,66-10 15-1,-66 10-15 0,70-14 20 7,-70 14-20-7,70-15 12 16,-70 15-12-16,77-16 10 0,-77 16-10 1,67-15 7 5,-67 15-7-6,70-18 10 8,-70 18-10-8,61-15 11 21,-61 15-11-21,67-11 14 0,-67 11-14 0,70-7 16 0,-70 7-16 0,73 0 21 16,-73 0-21-15,73 0 18-1,-73 0-18 0,75 0 0 8,-75 0 0-8,65 0 0 6,-65 0 0-6,67 0 0 14,-67 0 0-14,63 0 0 0,-63 0 0 0,66 0 0 16,-66 0 0-16,65 0 0 0,-65 0 0 0,60 0 0 14,-60 0 0-14,67 0 0 0,-67 0 0 0,61-4 0 14,-61 4 0-14,61-4 0 1,-61 4 0-1,69 0 0 15,-69 0 0-15,73 0 0 1,-73 0 0-1,72 0 0 14,-72 0 0-14,82 0 0 0,-82 0 0 0,82 0 0 17,-82 0 0-16,80 0 0-1,-80 0 0 0,78 0 0 17,-78 0 0-16,80 0 0-1,-80 0 0 1,77 0 0-1,-77 0 0 0,86-14 0 13,-86 14 0-13,88-19 0 0,-88 19 0 0,96-18 0 18,-96 18 0-18,95-11 0 0,-95 11 0 0,96-7 0 14,-96 7 0-14,92-4 0 1,-92 4 0-1,90 0 0 13,-90 0 0-12,82 0 0-1,-82 0 0 0,77-3 0 14,-77 3 0-14,74-12 0 1,-74 12 0-1,66-14 0 19,-66 14 0-19,70-19 0 0,-70 19 0 0,67-19 0 6,-67 19 0-5,61-21 0 4,-61 21 0-5,63-15 0 14,-63 15 0-14,51-12 0 0,-51 12 0 0,53-6 0 16,-53 6 0-16,48-4 0 0,-48 4 0 0,43-3 0 15,-43 3 0-15,44 0 0 0,-44 0 0 0,44-5 0 15,-44 5 0-14,41-3 0-1,-41 3 0 0,29-7 0 4,-29 7 0 8,23-5 0-12,-23 5 0 0,11 0 0 18,-11 0 0-18,0-2 0 0,0 2 0 0,0 0 0 0,0 0 0 0,0 0 0 18,0 0 0-18,0 0 0 0,0 0 0 0,0 0 0 13,0 0 0-13,0 0 0 16,0 0 0-16,0 0 0 0,0 0 0 0,0 0 0 15,0 0 0-15,0 0 0 1,0 0 0-1,0 0 0 15,0 0 0-14,0 0 0 2,0 0 0-1,0 0 0 7,0 0 0-9,0 0 0 0,0 0 0 0,0 0-9 14,0 0 9-14,0 0-13 0,0 0 13 0,0 0-21 17,0 0 21-16,-5 0-42-1,5 0 42 0,-35 0-97 12,35 0 97-12,-19 0-346 0,19 0 346 0,-19-4-633 17,19 4 633-15</inkml:trace>
    </iact:actionData>
  </iact:action>
  <iact:action type="add" startTime="17275">
    <iact:property name="dataType"/>
    <iact:actionData xml:id="d1">
      <inkml:trace xmlns:inkml="http://www.w3.org/2003/InkML" xml:id="stk1" contextRef="#ctx0" brushRef="#br1">7586 3626 847 0,'0'0'0'8,"0"0"127"-8,0 0-127 0,0 0 85 0,0 0-85 0,0 0 110 0,0 0-110 1,-217 9 107-1,217-9-107 0,-85 2 49 0,85-2-49 0,-92 4 66 0,92-4-66 0,-96 9 59 16,96-9-59-16,-102 6 52 0,102-6-52 1,-108 3 53 13,108-3-53-14,-114 9 53 0,114-9-53 0,-121 0 62 20,121 0-62-20,-125 0 54 0,125 0-54 0,-124 0 48 0,124 0-48 0,-127 0 38 10,127 0-38-9,-121 0 30 33,121 0-30-33,-124 0 30 1,124 0-30 0,-125-9 33 2,125 9-33-4,-130-7 25 2,130 7-25-2,-124-8 12 1,124 8-12 1,-121 0 19 0,121 0-19-1,-115 0 10-1,115 0-10 0,-102-7 9 9,102 7-9-8,-99-6 5 0,99 6-5 3,-97-8 5 9,97 8-5-13,-99-12 5 0,99 12-5 0,-102-3 8 16,102 3-8-16,-111 0 9 0,111 0-9 0,-110 0 6 15,110 0-6-15,-114 0 12 0,114 0-12 0,-114 0 16 15,114 0-16-15,-118 8 3 0,118-8-3 0,-121 0 0 15,121 0 0-14,-118 0 0 0,118 0 0-1,-114 0 0 10,114 0 0-8,-108 0 0 0,108 0 0 5,-95-8 0-7,95 8 0 0,-80-22 0 9,80 22 0-9,-72-11 0 14,72 11 0-14,-53-6 0 1,53 6 0-1,-48-5 0 7,48 5 0-7,-44 0 0 8,44 0 0-8,-48 0 0 20,48 0 0-18,-51 0 0-2,51 0 0 0,-56 14 0 0,56-14 0 0,-55 26 0 14,55-26 0-13,-55 22 0 0,55-22 0 1,-56 24 0 0,56-24 0 1,-55 14 0 3,55-14 0-6,-63 6 0 15,63-6 0-13,-58 4 0 0,58-4 0 0,-63 0 0-1,63 0 0-1,-58 0 0 7,58 0 0-7,-63 4 0 14,63-4 0-14,-70 14 0 0,70-14 0 0,-73 24 0 19,73-24 0-19,-86 29 0 0,86-29 0 0,-76 33 0 21,76-33 0-20,-77 21 0 1,77-21 0 1,-74 23 0 0,74-23 0-1,-63 22 0 0,63-22 0 2,-66 19 0-2,66-19 0 0,-62 20 0 13,62-20 0-13,-63 27 0 0,63-27 0 0,-59 26 0 0,59-26 0 0,-55 26 0-1,55-26 0 2,-51 29 0 11,51-29 0-11,-55 33 0-1,55-33 0 1,-56 33 0 0,56-33 0-1,-57 26 0 1,57-26 0 8,-52 18 0-10,52-18 0 0,-46 11 0 1,46-11 0 1,-36 4 0-2,36-4 0 0,-33 0 0 5,33 0 0-6,-41 0 0 15,41 0 0-15,-41 0 0 0,41 0 0 0,-47 0 0 17,47 0 0-15,-52 0 0 0,52 0 0 2,-56 0 0-2,56 0 0-1,-46 0 0 10,46 0 0-9,-46 0 0 0,46 0 0 0,-36 7 0 0,36-7 0-1,-25 11 0 13,25-11 0-11,-14 4 0-1,14-4 0-1,-10 0 0 1,10 0 0-2,0 5 0 9,0-5 0-7,-2 0 0 0,2 0 0 1,0 0 0 7,0 0 0-8,0 0 0-2,0 0 0 0,-5 0 0 9,5 0 0-7,0 2 0 9,0-2 0-11,-2 15 0 0,2-15 0 0,-7 22 0 16,7-22 0-15,-8 22 0-1,8-22 0 1,-4 14 0 0,4-14 0 5,-3 12 0 0,3-12 0-5,0 0 0 19,0 0 0-20,0 14 0 0,0-14 0 0,0 15 0 0,0-15 0 1,0 27 0 14,0-27 0-15,0 21 0 0,0-21 0 0,0 22 0 12,0-22 0-10,0 29 0 1,0-29 0-1,0 33 0 13,0-33 0-12,0 48 0-1,0-48 0-1,3 60 0 1,-3-60 0 0,12 66 0 0,-12-66 0 0,9 62 0 11,-9-62 0-11,7 63 0 0,-7-63 0 1,10 60 0-1,-10-60 0 0,7 54 0 0,-7-54 0 14,3 60 0-13,-3-60 0-1,4 54 0 1,-4-54 0 0,3 56 0 0,-3-56 0 1,0 54 0 17,0-54 0-18,0 51 0-1,0-51 0 2,0 52 0-1,0-52 0-2,0 52 0 3,0-52 0-1,0 43 0-1,0-43 0 0,0 41 0 0,0-41 0 4,0 38 0-3,0-38 0-1,0 33 0 0,0-33 0 2,5 36 0 14,-5-36 0-15,3 37 0-2,-3-37 0 2,7 36 0 0,-7-36 0 0,7 39 0 1,-7-39 0 0,4 39 0-1,-4-39 0 0,8 36 0 1,-8-36 0-1,0 39 0 15,0-39 0-15,0 28 0-1,0-28 0 1,3 22 0 0,-3-22 0 1,0 18 0 0,0-18 0 0,4 18 0-2,-4-18 0 3,3 13 0-1,-3-13 0-1,0 6 0 0,0-6 0-1,4 4 0 1,-4-4 0-1,0 4 0 15,0-4 0-14,8 0 0 0,-8 0 0-1,14 3 0 1,-14-3 0 2,22 4 0-1,-22-4 0 0,34 12 0-1,-34-12 0-1,31 10 0 1,-31-10 0 0,29 15 0-1,-29-15 0 1,32 10 0-1,-32-10 0 1,29 8 0 3,-29-8 0-3,24 7 0-1,-24-7 0-1,38 0 0 1,-38 0 0 8,44 0 0-9,-44 0 0 1,56 0 0-1,-56 0 0 0,58 0 0 1,-58 0 0-1,64-15 0 0,-64 15 0 0,59-18 0-1,-59 18 0 1,69-21 0 4,-69 21 0-4,70-19 0-1,-70 19 0 1,70-19 0 7,-70 19 0-8,73-14 0 15,-73 14 0-14,73-15 0-1,-73 15 0 0,79-8 0 15,-79 8 0-15,80-3 0 0,-80 3 0 0,89 0 0 16,-89 0 0-16,83 0 0 0,-83 0 0 0,86 0 0 19,-86 0 0-17,76 0 0-1,-76 0 0-1,79 0 0 0,-79 0 0 0,73 0 0 9,-73 0 0-8,77 0 0 20,-77 0 0-21,73 0 0 0,-73 0 0 0,77 0 0 0,-77 0 0 0,80 0 0 8,-80 0 0-8,82 0 0 6,-82 0 0-5,86 0 0 12,-86 0 0-11,80-11 0 12,-80 11 0-12,82-11 0 0,-82 11 0 0,82-8 0 0,-82 8 0-1,85-6 0 1,-85 6 0 12,85-8 0-13,-85 8 0 0,82-4-6 1,-82 4 6-1,80 0-4 0,-80 0 4-1,82 0-4 18,-82 0 4-16,74 0-7-1,-74 0 7 0,76 0-6-1,-76 0 6 0,75-2-9 11,-75 2 9-10,76-9-6 10,-76 9 6-11,73-6-9 0,-73 6 9 0,78-4-7 18,-78 4 7-16,79-5-4 0,-79 5 4-1,87 0-2 0,-87 0 2-1,84 0-1 4,-84 0 1-4,81 0 0 17,-81 0 0-16,74 0 1-1,-74 0-1 2,71 0 2 0,-71 0-2-2,79 0 0 17,-79 0 0-15,78 0 0-2,-78 0 0 5,84 0-4 6,-84 0 4-10,92 0-4 1,-92 0 4 0,96 0-2-2,-96 0 2 0,97 0-8 7,-97 0 8-6,99 0-11 9,-99 0 11-10,92 0-8 8,-92 0 8-6,91 0-18 0,-91 0 18-1,80 0-11 7,-80 0 11-8,82 0-7 8,-82 0 7-6,76 0-6 1,-76 0 6-3,79-7-7 5,-79 7 7-5,80-15-7 8,-80 15 7-8,85-14-16 16,-85 14 16-15,87-12-12-1,-87 12 12 0,96-3-19 14,-96 3 19-13,96-4-11-1,-96 4 11 1,92 0-6 21,-92 0 6-20,85 0-1-1,-85 0 1 1,77-2 0 1,-77 2 0-1,70-5 1 0,-70 5-1 0,70 0 0 0,-70 0 0-2,61 0-5 8,-61 0 5-5,60 0-5 11,-60 0 5-12,54 0-11 0,-54 0 11 2,50 0-8-3,-50 0 8 1,48 0-5 0,-48 0 5-1,47 0-4 11,-47 0 4-11,52 0-9-1,-52 0 9 0,58 0-3 19,-58 0 3-18,56 0-5-1,-56 0 5 0,61 0-9 0,-61 0 9 0,57 0-5 17,-57 0 5-17,51 0-5 0,-51 0 5 0,44 0-2 21,-44 0 2-19,43 0-3-1,-43 0 3 1,34 0 0 0,-34 0 0 0,29 0 0-1,-29 0 0-1,26 0-1 6,-26 0 1-6,25 0-2 6,-25 0 2-6,26 0-1 17,-26 0 1-16,25 0-1 1,-25 0 1-1,28 0 0 0,-28 0 0-1,25 0-2 10,-25 0 2-10,29 0-7 15,-29 0 7-15,23 5-11 0,-23-5 11 0,18 0-6 5,-18 0 6-5,14 0-4 17,-14 0 4-16,8 0-6-1,-8 0 6 0,11 2-5 8,-11-2 5-7,0 0-6 4,0 0 6-5,3 0-4 18,-3 0 4-18,0 0-5 0,0 0 5 1,0 0-3 9,0 0 3-7,0 0-8 0,0 0 8 0,0 0-2-2,0 0 2 9,0-21-6-9,0 21 6 0,0-67-3 1,0 67 3-2,0-92-7 5,0 92 7-4,-29-110-1 13,29 110 1-13,-37-119-1 0,37 119 1 0,-36-128-2 16,36 128 2-15,-38-144 0 0,38 144 0-1,-34-147 2-1,34 147-2 0,-24-147 2 4,24 147-2-1,-19-128 0 12,19 128 0-15,-10-114 0 0,10 114 0 0,-8-104 0 15,8 104 0-15,-4-90 1 1,4 90-1-1,-7-93 0 6,7 93 0-5,-3-86 3 6,3 86-3-7,-5-73 3 8,5 73-3-8,-5-59 2 8,5 59-2-8,-2-40 0 12,2 40 0-10,0-26 1 10,0 26-1-10,0-17-1 0,0 17 1 0,0-9 0-1,0 9 0 1,0-4-3 0,0 4 3-1,0-11 0 12,0 11 0-11,-5-22-9-1,5 22 9 1,-2-35-25 6,2 35 25-8,0-37-47 0,0 37 47 0,0-20-240 16,0 20 240-16,0-3-996 0,0 3 996 0</inkml:trace>
    </iact:actionData>
  </iact:action>
  <iact:action type="add" startTime="22978">
    <iact:property name="dataType"/>
    <iact:actionData xml:id="d2">
      <inkml:trace xmlns:inkml="http://www.w3.org/2003/InkML" xml:id="stk2" contextRef="#ctx0" brushRef="#br0">14911 14596 183 0,'0'0'0'9,"0"0"532"-8,0 0-532-1,0 0 141 0,0 0-141 0,0 0 137 0,0 0-137 0,0 0 129 0,0 0-129 0,0 0 95 0,0 0-95 0,0 0 103 0,0 0-103 1,191-20 133-1,-191 20-133 0,113 0 112 0,-113 0-112 0,140 0 63 0,-140 0-63 0,158 0 56 15,-158 0-56-14,161-4 50-1,-161 4-50 0,158-15 43 17,-158 15-43-15,137-9 29 1,-137 9-29-2,111-20 35-1,-111 20-35 1,83-7 16 4,-83 7-16-5,52-4 18 22,-52 4-18-21,24 0 26-1,-24 0-26 0,10 0 16 0,-10 0-16 0,0 0 12 16,0 0-12-16,0 0 4 1,0 0-4 2,0 0 1 8,0 0-1-10,-38 0 0 0,38 0 0-1,-83 15-6 9,83-15 6-9,-127 37-6 13,127-37 6-12,-167 45 0-1,167-45 0 2,-182 36 0 19,182-36 0-21,-183 36 0 1,183-36 0 0,-174 30 1 0,174-30-1 0,-143 18 1-1,143-18-1 1,-115 18 0 11,115-18 0-10,-76 15 4-1,76-15-4-1,-50 0 0 8,50 0 0-8,-17 0 0 16,17 0 0-15,0 0 0 0,0 0 0 0,0 0 0 0,0 0 0-1,38 0 7 23,-38 0-7-21,95 0 16-2,-95 0-16 1,137-22 12 1,-137 22-12 0,157-17 0 0,-157 17 0-1,165-16 3 4,-165 16-3-5,140-11 1 14,-140 11-1-14,108-6 1 0,-108 6-1 0,64 0 9 15,-64 0-9-14,31 0 23-1,-31 0-23 0,5 0 24 14,-5 0-24-14,0 0 15 0,0 0-15 0,0 0 4 16,0 0-4-16,0 0 0 0,0 0 0 0,-5 0 0 15,5 0 0-14,-32 0-3 0,32 0 3-1,-45 17-5 18,45-17 5-18,-56 22 0 0,56-22 0 0,-39 18 1 0,39-18-1 0,-31 15 1 12,31-15-1-11,-17 9 0 16,17-9 0-17,-9 2 0 1,9-2 0-1,0 0 1 0,0 0-1 0,0 0 2 14,0 0-2-14,0 0 0 0,0 0 0 0,0 0 4 16,0 0-4-16,19 8 3 0,-19-8-3 0,41 8 0 14,-41-8 0-13,45 6 0-1,-45-6 0 0,22 9 0 16,-22-9 0-16,7 2 0 0,-7-2 0 0,0 12 0 16,0-12 0-16,0 21 0 0,0-21 0 0,0 31 0 13,0-31 0-12,-35 33 0-1,35-33 0 1,-39 25 0 15,39-25 0-16,-39 23-3 0,39-23 3 0,-36 14-5 13,36-14 5-12,-32 11-13-1,32-11 13 0,-31 8-9 16,31-8 9-15,-17 2-7-1,17-2 7 0,-14 0-54 5,14 0 54-5,-5 8-138 9,5-8 138-9,0 26-184 20,0-26 184-20,0 11-279 0,0-11 279 0,12 26-598 0,-12-26 598 0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31T15:20:20.79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9463">
    <iact:property name="dataType"/>
    <iact:actionData xml:id="d0">
      <inkml:trace xmlns:inkml="http://www.w3.org/2003/InkML" xml:id="stk0" contextRef="#ctx0" brushRef="#br0">15549 10923 715 0,'0'0'0'4,"0"0"252"-4,0 0-252 0,0 0 150 0,0 0-150 0,0 0 115 0,0 0-115 0,0 0 39 0,0 0-39 0,0 0 36 0,0 0-36 0,0 0 11 0,0 0-11 0,0 0 25 0,0 0-25 0,0 0 41 19,0 0-41-19,198 158 62 1,-198-158-62-1,63 51 73 12,-63-51-73-12,60 48 65 0,-60-48-65 0,61 56 53 21,-61-56-53-21,64 52 41 0,-64-52-41 0,58 48 38 0,-58-48-38 0,56 48 20 13,-56-48-20-13,48 39 14 0,-48-39-14 0,44 36 9 17,-44-36-9-17,38 34 8 0,-38-34-8 0,42 33 3 13,-42-33-3-13,43 33 1 1,-43-33-1-1,39 30 1 18,-39-30-1-18,36 26 2 0,-36-26-2 0,29 22 2 12,-29-22-2-12,31 22 5 1,-31-22-5-1,29 21 16 15,-29-21-16-14,41 33 13-1,-41-33-13 0,42 38 10 16,-42-38-10-16,45 40 3 0,-45-40-3 0,41 44 0 18,-41-44 0-16,32 42 3-1,-32-42-3 1,31 35 3-2,-31-35-3 0,22 34 3 8,-22-34-3-7,14 18 2 4,-14-18-2-5,12 15 2 8,-12-15-2-8,6 6 0 4,-6-6 0 7,4 6 2-11,-4-6-2 0,3 2 1 15,-3-2-1-14,4 0 1 0,-4 0-1 0,5 0 1 4,-5 0-1-5,0 0 3 7,0 0-3-6,0 0 0 14,0 0 0-14,0 0 1-1,0 0-1 0,0 0 2 18,0 0-2-18,0 0 2 0,0 0-2 0,0 0 7 0,0 0-7 0,0 0 6 12,0 0-6-12,0 0 3 20,0 0-3-20,0 0 0 0,0 0 0 0,0 0 1 0,0 0-1 0,0 0 0 17,0 0 0-17,0 0 1 0,0 0-1 0,0 0 0 15,0 0 0-15,0 0 0 0,0 0 0 0,0 0 0 14,0 0 0-14,0 0 1 0,0 0-1 0,0 0 1 15,0 0-1-14,0 0 0-1,0 0 0 0,0 0-2 19,0 0 2-19,0 0-1 0,0 0 1 0,0 0-1 0,0 0 1 0,0 0 0 12,0 0 0-11,0 0 0 14,0 0 0-15,0 0-2 1,0 0 2-1,0 0 0 0,0 0 0 0,-12 0-1 12,12 0 1-11,-41 0 0 14,41 0 0-14,-58 0 0 0,58 0 0 0,-67 7-1-1,67-7 1 1,-75 5 0 15,75-5 0-16,-65 3-1 0,65-3 1 0,-66 4-1 4,66-4 1 5,-55 0-2-9,55 0 2 0,-44 7 0 16,44-7 0-16,-36 5-1 0,36-5 1 0,-32 2 0 13,32-2 0-13,-21 0 1 0,21 0-1 0,-17 0 0 16,17 0 0-16,-8 0 0 0,8 0 0 0,-7 0 0 15,7 0 0-15,0 0 1 0,0 0-1 0,0 0 3 15,0 0-3-14,0 0-1-1,0 0 1 0,0 0 1 17,0 0-1-17,0 0 1 0,0 0-1 0,0 0 17 13,0 0-17-13,0 0 22 0,0 0-22 0,0 0 38 21,0 0-38-20,10 0 43-1,-10 0-43 0,53 0 28 0,-53 0-28 1,65 0 20 10,-65 0-20-10,85 7 2 0,-85-7-2-1,80 20 3 16,-80-20-3-16,82 21 3 0,-82-21-3 0,80 18 2 13,-80-18-2-12,70 15 7 0,-70-15-7-1,63 7 0 14,-63-7 0-13,48 5 0-1,-48-5 0 0,33 4 0 14,-33-4 0-14,18 0 0 0,-18 0 0 0,7 0 0 17,-7 0 0-17,0 0 0 0,0 0 0 0,5 0 0 13,-5 0 0-13,0 0 0 0,0 0 0 0,0 0 0 16,0 0 0-16,0 0 0 0,0 0 0 0,0 0-3 15,0 0 3-15,0 0-1 0,0 0 1 1,4 0-3 14,-4 0 3-14,0 0-1-1,0 0 1 0,0-42-2 15,0 42 2-15,0-66-7 0,0 66 7 0,0-88 0 15,0 88 0-15,0-92 1 0,0 92-1 0,-12-99 1 15,12 99-1-14,-28-104 1-1,28 104-1 0,-23-87 1 14,23 87-1-14,-23-62 1 0,23 62-1 0,-10-31 0 19,10 31 0-19,-3-7 0 0,3 7 0 0,-5 0 0 0,5 0 0 0,-4 0 0 16,4 0 0-16,-3 0 0 0,3 0 0 0,-4 0 0 14,4 0 0-14,0 0 0 0,0 0 0 0,-3 0-3 16,3 0 3-16,-9 0-7 0,9 0 7 1,0 7-22 12,0-7 22-13,0 33-104 0,0-33 104 0,0 15-248 17,0-15 248-17,0 18-602 0,0-18 602 0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31T16:59:49.9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87">
    <iact:property name="dataType"/>
    <iact:actionData xml:id="d0">
      <inkml:trace xmlns:inkml="http://www.w3.org/2003/InkML" xml:id="stk0" contextRef="#ctx0" brushRef="#br0">5658 11545 582 0,'0'0'0'6,"0"0"232"-6,0 0-232 0,0 0 171 0,0 0-171 0,0 0 95 0,0 0-95 0,0 0 93 0,0 0-93 0,-323 176 98 0,323-176-98 0,-266 129 109 0,266-129-109 0,-338 155 102 0,338-155-102 0,-420 172 100 8,420-172-100-8,-465 184 90 61,465-184-90-61,-504 188 79 1,504-188-79-1,-498 177 79 0,498-177-79 0,-467 154 45 0,467-154-45 0,-427 136 38 1,427-136-38-1,-355 118 0 0,355-118 0 0,-273 103 0 0,273-103 0 0,-200 91-11 0,200-91 11 0,-124 78-24 6,124-78 24-4,-74 74-38 10,74-74 38-12,-18 69-51 1,18-69 51-1,0 64-97 57,0-64 97-55,47 62-139-2,-47-62 139 0,74 14-246 0,-74-14 246 0,63 12-472 0,-63-12 472 0</inkml:trace>
    </iact:actionData>
  </iact:action>
  <iact:action type="add" startTime="20835">
    <iact:property name="dataType"/>
    <iact:actionData xml:id="d1">
      <inkml:trace xmlns:inkml="http://www.w3.org/2003/InkML" xml:id="stk1" contextRef="#ctx0" brushRef="#br0">17360 17490 102 0,'0'0'0'12,"0"0"67"-10,0 0-67-1,0 0 14 2,0 0-14-2,0 0 0 1,0 0 0-1,0 0-18 1,0 0 18-1,0 0-84 1,0 0 84-1</inkml:trace>
    </iact:actionData>
  </iact:action>
  <iact:action type="add" startTime="20887">
    <iact:property name="dataType"/>
    <iact:actionData xml:id="d2">
      <inkml:trace xmlns:inkml="http://www.w3.org/2003/InkML" xml:id="stk2" contextRef="#ctx0" brushRef="#br0">17360 17490 92 0,'0'0'0'1,"0"106"48"-1,0-106-48 0,0 8 11 0,0-8-11 0,-4 8 0 0,4-8 0 0,-5 0-9 0,5 0 9 0,-3 7-5 1,3-7 5-1,-4 0 0 7,4 0 0-6,0 0 22 0,0 0-22 1,0 0 20 2,0 0-20-4,0 0 28 52,0 0-28-52,0 0 18 0,0 0-18 0,-5 0 4 0,5 0-4 0,0 0 1 1,0 0-1-1,0 0 2 0,0 0-2 0,0 0 3 0,0 0-3 1,0 0 10-1,0 0-10 0,0 0 19 13,0 0-19-11,0 0 36 8,0 0-36-10,-2 0 71 0,2 0-71 0,0 0 81 51,0 0-81-50,0 0 77-1,0 0-77 1,0 0 100 0,0 0-100 0,0 0 132 0,0 0-132 1,0 0 113-1,0 0-113 1,0 0 111-2,0 0-111 0,2 0 74 0,-2 0-74 0,50 0 72 5,-50 0-72-4,64 0 55-1,-64 0-55 0,98 0 55 17,-98 0-55-17,123-15 27 0,-123 15-27 0,160-33 28 57,-160 33-28-55,184-41 10-1,-184 41-10-1,198-43 6 0,-198 43-6 0,203-40 6 0,-203 40-6 0,183-42 1 0,-183 42-1 0,162-29 6 0,-162 29-6 1,130-26 0 0,-130 26 0 1,93-17 0 2,-93 17 0 2,67-19-2-5,-67 19 2 0,38-14-29 3,-38 14 29-3,6 0-92-1,-6 0 92 0,0 0-218 10,0 0 218-10,-22 0-531 6,22 0 531-5</inkml:trace>
    </iact:actionData>
  </iact:action>
  <iact:action type="add" startTime="22592">
    <iact:property name="dataType"/>
    <iact:actionData xml:id="d3">
      <inkml:trace xmlns:inkml="http://www.w3.org/2003/InkML" xml:id="stk3" contextRef="#ctx0" brushRef="#br0">33020 18863 576 0,'0'0'0'13,"0"0"189"-10,0 0-189 0,0 0 137-2,0 0-137-1,0 0 111 0,0 0-111 0,0 0 80 0,0 0-80 0,0 0 52 0,0 0-52 0,0 0 30 0,0 0-30 0,212 10 25 0,-212-10-25 0,70-17 21 0,-70 17-21 0,76-23 15 0,-76 23-15 1,81-18 6-1,-81 18-6 0,85-25 1 0,-85 25-1 0,77-15 0 13,-77 15 0-13,70-16-4 0,-70 16 4 0,54 0-35 8,-54 0 35-8,38 0-55 50,-38 0 55-50,0 0-129 0,0 0 129 0,0 0-386 0,0 0 386 0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9-06T19:34:38.4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445">
    <iact:property name="dataType"/>
    <iact:actionData xml:id="d0">
      <inkml:trace xmlns:inkml="http://www.w3.org/2003/InkML" xml:id="stk0" contextRef="#ctx0" brushRef="#br0">7019 4143 594 0,'0'0'222'13,"0"0"-126"-13,0 0-20 0,0 0-28 0,0 0-30 1,0 0 1-1,0 0 2 0,0 0 0 0,0 0 6 2,-22-5 14 2,-7 1-9 0,0 4 2-3,-2 0 4 0,2 0-30 10,0 0 1 70,-6 0 2-79,7 0-6 0,-4 0 0 1,3 9 1 0,2 12 7-1,1-3 3 1,9 4 3-3,2-2-3 0,3-6-10 0,5-1-1 0,0 2 0 0,4 0 1 1,-1 3 1-1,-1 8 0 9,5 5-2 56,0 12 3-63,0 1 9 1,0 4-8 0,0-3 0-3,0-10-5 0,0-1 7 0,0-1-7 0,0 4-2 0,0 7-1 3,15-7 1 11,-4 0-2-14,-3-12 2 14,-1-6 3-14,0-4 14 8,-2-3-16 85,2-6-2-89,-4 3 1-1,4-3-1-1,5 12-1 0,-5 9 1-1,5 2-1-1,-2 7 0 0,-3-3 0 0,1 0 0 0,-4-7 0 0,-1-7 0 0,-3-8 1 1,0-8-1-1,0-3 1 16,0 0-1-14,4 0 0 14,-4 0 1-11,0 0 6-2,0 0-3 83,0 0-1-84,0 0 0 1,0 0 0-2,0 0-1-1,0 0-2 1,0 0 0 0,0 0 0 1,0 0 1-1,0 0-1-1,0 0 0 0,0 0-1 0,0 0 1 0,0 0-2 0,-11 0 0 108,-23-14-1-106,-10-13 3 2,5 2 0-1,1 3 0-1,6 3 0 0,-1 4 1-2,13 4-1 0,3 2 1 0,1 0-1 0,6 2 0 0,-2-4 0 0,9 7 0 0,3-4 0 1,0 5 0 0,0-1-1-1,0 2 1 17,0 2 2-13,0 0 7 0,0 0 6 9,0 0 12-12,0 0 9 47,0 0-5-45,0 0-6-1,0 0-2 0,18 0-8 0,8 0-7-2,1 6-1 0,4 12-1 0,7 8 1 22,-1 1 1-22,-8-6-4 0,-3 1 1 9,-4-11 2 5,-8 5-4-14,3-14 3 73,3 2-4-72,-13 0-1-1,2-4 1 0,-9 0-1 0,0 0 1 0,3 0-1 0,-3 0 1 0,0 0-1 0,3 0-1 0,4 0 2 6,-3 0 1 45,4 0-1-51,-1-18-1 1,0-11 5-1,3-4-1 0,4 0 0 0,-1-9 5 0,1 3 6 53,-2 5-6-53,3-3 0 0,-8 13-3 0,0-3-1 0,1 1 1 0,-6 7-5 0,3 5-2 15,-3 3 1-15,-2 3 0 57,0 8-1-56,0 0 1 1,0 0-1-1,0 0 0-1,0 0-3 0,0 0 0 0,0 0-45 1,0 38-49 9,0-13-74 38,0 23-128-48</inkml:trace>
    </iact:actionData>
  </iact:action>
  <iact:action type="add" startTime="36879">
    <iact:property name="dataType"/>
    <iact:actionData xml:id="d1">
      <inkml:trace xmlns:inkml="http://www.w3.org/2003/InkML" xml:id="stk1" contextRef="#ctx0" brushRef="#br0">23627 13793 531 0,'0'0'184'2,"0"0"-14"44,0 0-39-46,0 0-49 0,0 0-11 0,0 0 5 0,188 0-17 0,-118 0-19 2,15-11 17 62,14 3 13-62,7-3-16 0,11 8 4 0,13 3 4-1,10 0-6 2,7 0-13-1,6 10-4 0,3 16-5-1,-10-7-10-1,-6-12-7 10,-3-2-2-5,-1-5 1 6,11 0 1-10,12 0-3 55,-2 0 3-55,-11 0 3 1,-13 6-12-2,-15 2-3 0,-7-1 10 0,3-4-3 0,-1-3-11 1,1 0-1 52,4 0-1-53,-4 0 0 0,-6-3-1 0,-9-4 1 0,-7 7-3 0,-12 0 4 0,-3 0-1 48,-4 0-2-48,6 0 0 0,-1 19 0 0,6-2-2 0,0-1 0 0,1-7-2 51,-2 3 0-51,-4-9 1 0,-11 1-6 0,2-4 0 0,-7 0-1 0,4 0 6 0,3 0-1 63,-7 0 1-63,-5-13 7 1,-17 4-1 1,-15 3 1 0,-16 1 0-1,-7 1 1-1,-3 1-1 0,0 3-2 4,0 0-2-3,0 0-2 7,0 0 0 51,0 0-3-59,-20 0-6 0,-47 0 3 0,-28 0 4 1,-27 0 8-1,-23 0 0 0,-12 0-1 0,-13 0 1 66,-8 0 16-66,4 0 1 0,-3 7 8 0,1-7-13 0,-5 0 2 0,9 0 1 0,-2 0-6 0,-2-19 5 0,-12 1 1 60,-15-4 4-60,-1 11-5 0,-3 0 11 0,13 7-8 0,3 1-14 0,3-1-2 0,7 1 0 0,5 3 2 12,14-8-3 1,10 8 0-13,9 0 0 52,8 0 0-52,2 0 0 0,14 8 0 2,13-1 0-2,22 4 0 2,21-4 0 0,22-3 0-2,22 1 0 16,12-5 0-12,7 0 0 53,0 0 0-57,0 0 0 0,0 0 0 0,0 0 0 0,0 0 0 0,19 0 0 0,41-5 0 0,13-10 0 12,19 1 0-12,11 6 0 47,21 8 0-47,35 0 0 0,36 0 0 0,38 18 0 0,30 12 0 0,14 3 0 7,2-15 0 1,-21 0 0 56,-16-3 0-64,-33-3 0 0,-20 0 0 0,-10-12 0 0,-8 0 0 0,-11 0 0 0,-11 0 0 0,-18 0 0 0,-13 0-8 54,-16 0 1-54,-13 0 4 0,-11 0-11 0,-20 0 4 0,-7 0 9 0,-13 0-2 0,-19 0-4 52,-17 0 0-52,-2 0 1 0,0 0 4 0,0 0-3 0,-65 0-12 0,-43 9 7 0,-39 15 7 54,-25-10 2-54,-34-7 1 0,-14-4 1 0,-13-3 5 0,-21 0 4 0,-14 0 4 0,0 0-3 55,-5-7 15-55,19-8-17 0,27 4-5 0,24 11-4 0,33 0 0 0,42 0 3 0,29 0 1 53,25 0-2-53,30 9 1 0,18-3-1 0,16-3 0 0,10 2-2 0,0 2 0 0,82-4 1 2,60 8-1 44,64 4 0-46,45 1-3 0,36-1 3 0,6-6 0 0,-23 0 0 0,-40 1 2 46,-53-5-2-46,-37 1 0 0,-30 2-3 1,-15-8 1-1,-20 4 0 0,-24-4-5 6,-20 0 6 37,-14 0-3-43,-17 0 3 0,0 3-3 0,-73 19 0 0,-53 7-2 0,-43-2 4 52,-34-20 2-52,-21-4 2 1,4-3 0-1,25 0 14 0,37 0-12 0,47 0-1 0,37 0-2 57,33 0 0-57,28 0 1 1,13 0-1 0,32 0 0-1,98 0 4 0,64 0 0 0,49 0-5 1,-4 5 0 46,-33 1 0-47,-59 2 0 0,-58-4-7 0,-45 3 5 0,-27-7-4 0,-9 0 3 62,-8 0-4-62,0 0-2 0,0 0-3 0,-34 15-5 0,-25 3 9 0,-6-3 6 0,-9 3-26 0,4 23-106 11,45-24-65 83,6 24-199-94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9-06T19:35:57.2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6796">
    <iact:property name="dataType"/>
    <iact:actionData xml:id="d0">
      <inkml:trace xmlns:inkml="http://www.w3.org/2003/InkML" xml:id="stk0" contextRef="#ctx0" brushRef="#br0">21671 5525 741 0,'0'0'92'0,"0"0"38"0,0 0-18 0,209-45-42 25,-133 45-13-24,13 0-3 0,0 0 10-1,3 0-10 17,0 6 17-16,-5 11-15 7,2-1-25-2,-24-10-19 10,-9-3 8-16,-22-3 4 9,-17 0-15-7,-10 0 10 16,-7 0-10-16,0 0-6 2,0 0-3 20,-29 0-2-24,-48 0-1 0,-32 0 2 31,-17 0 0-29,-2-3 1 1,-2-1-1-3,12 4 2 0,18 0-2 8,25 0 1-3,15 0 0 13,28 0 0-18,21 0 0 10,11 0-1 5,0 0 1-15,26 7 2 0,57 5 3 10,51 2 15 6,19 1-19-15,-1-3 0 9,-21-2 1 2,-30 1 1-12,-40-4 5 18,-28 2 8-18,-18-7 10 5,-15 2-9 0,0 5 0 8,-36 8-14-9,-49 1-3 10,-29 4-2-13,-14-11 0 5,0-11-1 12,22 0 1-18,21 0 0 3,35 0 2 14,21 0 0-15,22 0-1 17,7 0 1-17,4 0 0 0,66-6 0 5,22-3 0 15,10 6 0-20,-10 3 2-2,-25 0-1 9,-31 0 1 5,-17 0 6-14,-19 0 0 19,0 0 5-17,0 0-8-1,0 3-1 4,-41 12-1 6,-17 0-3 8,-2 1-1-19,5-1 0 0,11-9 1 10,12-2 0 0,11 4 0-7,16-8-1 7,5 0 1 10,0 2 0-18,0 6-16-2,0 15-27 24,0 9-39-22,0 24-141 1,0-28-55 1,0 10-433-2</inkml:trace>
    </iact:actionData>
  </iact:action>
  <iact:action type="add" startTime="15157">
    <iact:property name="dataType"/>
    <iact:actionData xml:id="d1">
      <inkml:trace xmlns:inkml="http://www.w3.org/2003/InkML" xml:id="stk1" contextRef="#ctx0" brushRef="#br1">18617 5661 327 0,'0'0'100'7,"0"0"-3"-4,0 0 20 9,0 0 1-8,0 0-5 11,0 0-23-13,0 0-17 11,0 55-19-13,0 1-9 16,-29 13-17-16,-8 9-5 15,-11 3-2-14,-7-4-4 6,-4 5-5 10,-11 5-3-17,-7-2-3 13,-2-4 2-13,4 0 5 18,-10-11 5-12,5-8-9-4,-9-6-2 5,0-5 10 13,-3-2 2-20,-3 5-6 0,-16 8 9 18,-4 4 5-16,-6 5-9 1,-3-1-4 1,-4 2 5 14,-5-1-9-18,-7-5-7 21,-4 0 5-20,1-14-2 0,-4-5 2 5,4-6 3 10,0-8 9-14,-1-7 6 2,11 0-17 10,12-12 0-13,19 5 7 16,4-5-7-17,8-2-5 5,-1-5 4 3,4 5-1 7,-3-10-4-12,8-2 2 4,-3 0 1-1,-7 0-3 8,3 0-2-13,-5 0 9 21,-7 0-5-22,-1 0-2 0,-5 0 4 16,8 8-5-15,0 3-2 5,6 1 0 9,10-5 0-14,-6 1-1 4,0-6 2 13,1 6-1-18,-8 2 0 8,4 5 0-2,-4-3 0 12,-3 3 1-18,11-1-1 4,1 1 0 14,5 0 0-18,15 0 1 22,8 3-1-21,12-3 0-1,1 3 1 5,7 4-1 11,3 0 0-15,-3 4 0 4,8-4 1 16,-3-4 2-21,0 4-3 0,3 2-1 10,-10-4 0 12,9 7 1-22,-9-2 0 0,12 2 1 10,7-10-1 18,-2 1 0-27,10-3 2-1,4 1-2 0,-5-6 1 8,3 4-1-2,2 1 0 1,-1-4 0 16,3-3 0-23,8 2 0 0,-5-2 0 7,5-3 0 1,-2-3 0 13,-5 6 0-21,-1 7 0 0,1 14 1 35,-5 16-1-34,-2 10 0 1,-5 0 0-1,1-1 0 0,4-4 0 7,-1-14 0 6,-4-7 0-13,2 0 0 8,-14 12 0 19,-6 13 0-28,-6 6 0 0,0-9 0 0,7-9 1 7,19-24-1 4,5-16 0 1,6 3 0-12,6-5 0 20,0 0-1-20,0 0-1 1,0 0 2 5,-7 0-2 16,3 18 2-22,-8 1 0 0,6 2 1 8,-3-9-1 7,9-1 0-12,0-8 0 17,0-3 0-20,0 0 0 0,0 0 0 21,0-3 0-21,0-35-3 0,0-10 1 16,0 1 2-13,0-7 0 1,5-3 0 9,2-5 1-10,-2-4-2 11,9-1 1-12,-11 6 0 5,4 13 0 3,2 7 0 2,-9 16 0-12,3 10 0 21,-3 11 0-21,0 0 0 0,0 4-1 9,0 0 1 4,0 0 0-13,0 4 1 14,0 33 0-12,0 11 0 15,0 7 0-16,0-1 0 1,-9 6 1 15,3 0-1-17,2-3 8 16,-3-1-1-16,7-4 7 22,-5-13-3-22,5-10 6 1,0-10 0 14,0-8 11-15,0-3 0 26,0-4 7-25,31 0-2 1,8-4-14-2,6 0-2 19,6 0-2-16,8 0 0 0,-4-16-6 3,12-16-6 17,-8-5-4-21,-1 4-1-2,-3 6 1 3,-4 16 0 20,-8 11-3-22,-4 0-13 0,-10 48-92 21,-12 37-77-22,-17-33-169 1,0 14-933 3</inkml:trace>
    </iact:actionData>
  </iact:action>
  <iact:action type="add" startTime="23422">
    <iact:property name="dataType"/>
    <iact:actionData xml:id="d2">
      <inkml:trace xmlns:inkml="http://www.w3.org/2003/InkML" xml:id="stk2" contextRef="#ctx0" brushRef="#br2">10620 8874 723 0,'0'0'307'1,"0"0"-138"-1,0 0-30 15,0 0 13-15,0 0-53 18,0 0-26-15,0 0-5-2,18 0-10 18,-18 0-5-19,0-5-13 1,0-2-9 20,-23-4 1-20,-6 1-1 3,-7-5 6-1,-3 1-8 17,-2-1-23-17,-7 3-6 8,0 0 0-11,0 3 0 22,0 0 0-21,1 0 0-1,-3-6 0 39,4 3 0-39,-2 0 0 0,7 3 0 0,6-3 0 1,0 4 0 5,10 4 0 2,-4 4 0 2,-5 0 0-8,5 0 0 21,0 0 0-23,3 0 0 0,11 0 0 8,4 0 0 16,8 0 0-23,3 0 0 1,0 0 0 2,0 0 0 2,0 0 0 12,0 0 0-17,0 0 0 2,0 0 0 19,0 0 0-20,0 0 0 5,0 0 0-5,0 0 0 6,0 0 0 12,0 0 0-19,0 0 0-1,0 0 0 22,0 0 0-22,0 0 0 0,-8 0 0 22,1 0 0-22,-5 0 0 0,2 0 0 8,3 0 0 7,-5 0 0-13,5 0 0 4,0 0 0 6,-1 4 0 4,1-4 0-16,3 4 0 0,1-4 0 21,-6 4 0-18,9-4 0-1,-3 0 0 5,0 0 0-1,3 0 0 11,0 0 0-15,0 0 0 0,0 0 0 22,0 3 0-24,0 1 0 0,0 10 0 20,0 5 0-20,0 7 0 1,0 1 0 26,0 0 0-25,0 8 0-1,0 2 0 2,0 6 0 5,0 9 0 1,0 7 0-4,0 7 0 14,0 0 0-18,0 0 0 1,0 0 0 26,0 0 0-27,0-3 0 0,0-3 0-1,0-6 0 5,0-6 0 15,0-3 0-18,0-10 0-1,0-8 0 16,0-8 0-14,0-12 0 4,0 0 0 5,0 1 0-11,0-1 0 5,0-3 0 10,0 3 0-13,0 3 0 2,0 2 0 8,0 7 0-13,0-1 0 17,0-1 0-17,0-1 0 8,0 2 0-1,0-2 0 7,0-7 0-14,0 10 0 5,0-4 0 5,0-1 0 7,0 1 0-16,0-4 0 1,0 2 0 14,0-7 0-14,0 1 0 5,0 0 0 7,0-7 0-12,0 4 0 36,0-4 0-38,0 0 0 0,0 0 0 0,3 0 0 0,-3 0 0 13,0 0 0-10,0 0 0 17,0 9 0-20,0 0 0 2,0 2 0 13,3-4 0-15,-3-1 0 23,0-6 0-23,6 0 0 1,-6 0 0 2,0 0 0 18,11 0 0-20,10 0 0-1,15 0 0 18,6 0 0-18,13 0 0 8,0 0 0 0,3 0 0 4,1 0 0-9,8 0 0 21,-6 0 0-22,-1 0 0 0,-2 0 0 1,-2 0 0 15,-1 6 0-18,-4 5 0 0,0-4 0 22,2 2 0-22,2-7 0 0,-7-2 0 11,-4 0 0 6,-13 0 0-14,-4 0 0-2,-8 4 0 4,-9-4 0 20,-1 0 0-25,-6 0 0 0,0 0 0 5,-3 0 0 11,0 0 0-16,0 0 0 15,0 0 0-14,0 0 0 16,0 0 0-16,0 0 0 0,0 0 0 16,0 0 0-17,0 0 0 14,0 0 0-14,0 0 0 13,0 0 0-10,0 0 0 12,0 0 0-15,0 0 0 13,0 0 0-13,0 0 0 15,0 0 0-14,0 0 0 14,0-30 0-14,0-39 0 14,0-30 0-14,0-20 0 15,0-20 0-16,0-18 0 18,7-17 0-18,5 5 0 0,4 24 0 15,-10 32 0-15,-2 28 0 17,-4 26 0-17,0 15 0 17,0 19 0-17,0 13 0 32,0 12 0-32,0 0 0 1,0 0 0 2,0 0 0-3,0 0 0 29,0 0 0-29,0 0 0 0,0 0 0 1,0 0 0 22,0 0 0-20,0 0 0 1,0 0 0-2,0 0 0 3,0 0 0 18,0 0 0-22,3 8 0-1,4 36 0 30,5 18-31-30,-9-29-310 0,-3-3-275 0</inkml:trace>
    </iact:actionData>
  </iact:action>
  <iact:action type="add" startTime="26906">
    <iact:property name="dataType"/>
    <iact:actionData xml:id="d3">
      <inkml:trace xmlns:inkml="http://www.w3.org/2003/InkML" xml:id="stk3" contextRef="#ctx0" brushRef="#br2">20619 11378 69 0,'0'0'156'0,"0"0"3"0,0 0-35 25,0 0-25-25,0 0 15 0,0 0 38 33,29 0 1-33,-29 0-33 0,0 0-15 0,0 0-16 17,0 0 0-16,0 0-6-1,0 0-20 22,0 0-21-20,0 0-6-2,0 0-5 21,0 0-3-21,0 0-9 0,-23 0-3 6,-9 0-7 11,-5 0 8-17,-1 0-8 26,-1 0-6-26,1 0 3 0,2 0-4 0,2 0-1 23,2-3 2-21,6-1-3-1,-3 4 1 20,2 0-1-20,5 0 0-1,1-2 0 6,6 2 0 11,-4 0 0-16,9 0 0 4,-5 0 0 2,-4 0 0 18,5 0 0-25,-6 0-1 0,9 0 1 7,-2 0 0 15,-3 0-1-22,13 0 1 0,-4 0 0 16,7 0 0-16,0 0-1 5,0 0 1 12,-3 0-1-15,3 0 2 1,0 0-1 12,0 0 0-14,0 0-2 15,0 0 2-16,0 0 0 14,0 0 1-14,-5 0-1 12,5 0 0 8,-5 0 0-20,3 0-1 0,-2 0 1 20,-2 0 0-20,0 0 0 0,3 0 0 18,0 0 0-18,-4 0-1 9,2 0-1-3,5 0 0 15,-2 0 0-21,-3 0 1 0,1 0 0 25,1 0 0-25,-4 0 0 2,4 0 1-1,-2 0-7 8,1 0 2 7,1 0 0-16,-1 0 4 7,-2 0 1 14,1 0 0-21,1 0 0 0,-3 0 0 30,4 2 0-29,-4 5 0-1,-2 1-1 0,4-4-1 23,4-4-3-23,1 0 1 0,0 0-8 9,0 3 4 20,0-3 6-29,0 0 1 0,0 5 1 0,0 8 1 35,0 11 1-33,0 5 2 1,0 0-4-3,0 0 3 2,0 0 0 2,0 2 2 5,0-2-3 7,0 0 0-15,0 4-1 7,0-3 0 7,0 3 0-12,0-3 1-3,0-5 1 18,0 4 1-18,0 1 0 0,0-3 1 25,0 1 0-25,0-2 3 0,6 3-6 28,-4 2 2-26,5-3-2 1,-4 1-2 0,-3-3 2 0,4-4-1 7,-4-4-1 11,0-3 0-21,0 0 0 0,0-3 1 11,0-2 1-10,0-3 0 27,0 1-1-28,0-4 3 0,0-1-1 1,0-3 3 20,0 4-1-21,0-1 2 0,0 8 0 26,0 1-6-26,0-1 0 0,0 3-1 27,0-6 1-26,0-5-1-1,0 1 0 0,0-4 0 19,0 0 0-19,0 0 0 6,0 0 1 15,0 0-1-20,0 0 0-1,0 0 1 6,0 0 1 12,0 0 0-18,3 0-1 7,13 0 2 14,1 4 11-21,1 4-13 0,8-6 0 24,0 6-1-24,11-3 1 0,-1-3 1 10,5-2-2-4,3 0 0 0,4 0 2 21,7 0-1-24,-2 0-1-1,1 0 0-1,-3 0-1 2,-3-2 1 34,-7 2 3-34,-12 0-3 0,-3 0 1-1,-8 0 1 1,1 0-2-3,-7 0 0 7,2 0 0-1,-7 0 0 19,0 0 0-22,1 0 0-1,-8-5 1 0,0 5 1 2,0 0-3 21,0-3 1-25,3 3 0 0,-3 0 0 14,0 0 0-10,0 0 0-1,0 0 0 9,0 0 0-6,0 0-2 11,0-5 1-15,0-9 1 1,0-23-1 9,0-25-1-11,4-23 2 16,-1-25 0-17,8-19 0 20,4-21 1-20,-1-5 0 0,6 18-1 16,-13 35 0-16,-4 42 5 7,1 39-4 10,-4 21-1-17,0 0-3 19,0 29 3-18,-7 56-66-1,-3-31-88 8,-7 9-322 0</inkml:trace>
    </iact:actionData>
  </iact:action>
  <iact:action type="add" startTime="29044">
    <iact:property name="dataType"/>
    <iact:actionData xml:id="d4">
      <inkml:trace xmlns:inkml="http://www.w3.org/2003/InkML" xml:id="stk4" contextRef="#ctx0" brushRef="#br2">20610 13352 104 0,'0'0'530'1,"0"0"-337"14,0 0-32-15,0 0-50 22,0 0-23-22,0 0 0 0,0 0-8 17,-44 48-4-17,23-46-16 1,-9 2-14 15,1-1-3 7,-7 2-12-23,-7 2-10 0,0 5 1 0,-1-6-2 23,-4 5-6-22,4 1-5-1,3 2-6 16,5 1 0-16,-5-1-3 14,5-5 1-14,1 1 0 21,-1 5-1-19,3-12 0-2,4 2 0 9,-1-5-1-5,9 2 0 9,2 2 1-11,4 0 0 12,8 0 0-13,4-4 0 19,3 0 0-20,0 0 0 0,0 0 0 9,0 0 2 5,0 4-1 5,0-4 0-19,0 0 0 0,0 0 0 15,0 0 0-15,0 0-1 7,-4 0 0 13,4 0 1-19,0 0 0 0,0 10 1 17,0 5 0-17,0 8 7 1,0-1 0 15,0 3-5-17,7 9 3 23,-3 1-4-23,-4 3-2 0,0-2 0 22,0 5-1-22,0-1 1 0,0 2 0 33,0-10 0-33,0-2 5 0,0-9 5 0,0-8 0 14,0-4 3-13,0 6-1 6,3-4 3 14,2 11 0-21,-2 11-11 0,-3 1-5 18,0-1 2-14,0-10-2 5,0-9 2-9,0-10-2 21,0-4 0-21,0 0 0 0,0 0 0 9,0 0 1-3,4 0-1 16,-1 0 0-22,-3 0 5 0,7 0-3 23,5 0 1-23,9 0 2 0,13 0 4 24,0 0-2-24,2 0-1 1,1 0 4 6,2 0-3 2,-1 0-3 3,-1 0 1-12,-1 0 3 20,5 0 6-20,4 7-1 0,-6-4-6 32,-2 4-6-32,-1-2 3 0,-8-2-4 0,1 1 0 20,-11 0 0-20,-1-4 0 0,-1 0 0 25,-6 0 0-25,0 0 0 0,-3 0-1 25,-7 0 1-23,0 0 0 2,0 0 3 0,0 0-3 8,0 0 0-11,0 0 0 5,0 0 1 15,0 0 0-18,5 0-1-1,-5 0 1 27,0 0-2-27,0 0 2 0,0 0-2 0,0 0 1 1,0-8-6-2,0-50 5 5,5-39-4 19,2-19 4-25,3-17 2 0,-1 0-1 9,5 15 0 14,-6 33 0-23,-8 42 0 0,0 24 0 10,0 19-1 0,0 23-2-10,-8 58-75 23,-6-23-73-23,-8 8-195 0</inkml:trace>
    </iact:actionData>
  </iact:action>
  <iact:action type="add" startTime="30547">
    <iact:property name="dataType"/>
    <iact:actionData xml:id="d5">
      <inkml:trace xmlns:inkml="http://www.w3.org/2003/InkML" xml:id="stk5" contextRef="#ctx0" brushRef="#br2">20566 15331 426 0,'0'0'335'4,"0"0"-156"-4,0 0-8 0,0 0-69 0,0 0-27 21,0 0-22-21,0 0-1 0,-14 4-6 26,-23-4 10-24,-11 0-16-2,3 0-18 6,-6 0 1 10,0 0-1-13,0 0-16 3,-4 0-1 3,11 0-4-9,3 0-1 21,12 0 0-18,10 0-1 2,0 0 1-4,13 0 0 18,-6 0 0-19,12 0 1 1,-5 0 0 18,5 0 0-17,0 0 1 3,-2 0-1 0,-2 17 3 12,1 14 9-17,-6-17-10 16,6 11 0-14,0-10-3 16,-2 7 0-17,3 1-1 0,2 6 2 14,-5 4 0-15,3 8 8 16,-7 10 13-15,-1-8-4 9,-2-2-6-10,2 4 1 18,-2 0-11-18,2 3 2 13,3-6-1-12,-2 6-2 19,4 0 4-20,-1-4 0 0,4 1 6 25,-3-5 2-23,5-7 3 0,-4-4-4 1,4 2-5 5,0-14-1 13,-3 1-2-20,3 5-2-1,-4-8 5 20,4-5-1-18,0-2-3-1,0 0 1 6,0-8 0 10,0 0 5-17,0 0 1 8,0 0 3 9,0 0 5-15,0 0-6-1,0 0-5 24,0 7-1-23,0-7-4 1,0 3 2-1,0 2-3 28,0-5-1-30,0 2 2 0,0 3 5 1,18-5-2 7,19 0-5 3,7 0 1-11,8 0-1 24,4 0 0-23,-1 0 3-1,-1 0-3 36,2 0 3-33,-6-5 1-3,-4-2-2 1,-7 4-1-1,-8-4-1 8,-9-1-1-2,-12 8 1 15,2 0 0-20,-8 0 0 0,-1 0 0 2,1 0 2 13,-4 0-2-15,0 0 2 8,0 0 1 10,0 0-1-19,0 0-1 0,0 0 4 17,0 0-5-17,0 0 2 17,0 0 3-16,3 0-5 15,-3-3 0-16,0-2 0 0,3 2-1 18,6-4 0-18,-2-8 0 17,0 0-1-17,5-11 2 6,-6-17-1 9,6-28 0-14,-5-31 0 18,0-26-2-17,0-28 2-2,5 6 1 16,-2 14 0-16,-5 37-1 19,-2 35-3-19,-3 31-16 5,0 33-45 1,0 31-48 12,-8 26-76-16,-9 6-110 1</inkml:trace>
    </iact:actionData>
  </iact:action>
  <iact:action type="add" startTime="32014">
    <iact:property name="dataType"/>
    <iact:actionData xml:id="d6">
      <inkml:trace xmlns:inkml="http://www.w3.org/2003/InkML" xml:id="stk6" contextRef="#ctx0" brushRef="#br2">20511 17424 526 0,'0'0'273'0,"0"0"-60"0,0 0-66 11,0 0-54 5,0 0-20-14,0 0-17-1,0 0-5 14,-51 8 2-15,-4-8-4 16,-8 0-3-14,-7 7-25 0,4 1 2 15,4-6-6-17,3 2-3 18,13-4-9-17,15 0-4 1,9 0-1 14,6 0 0-16,9 0 0 15,1 0 0-14,1 0 0 17,5 0 0-17,0 0 1-1,0 0-1 20,0 0 0-20,-4 0 0 18,4 0 0-18,0 0 1 0,0 0 1 17,0 0-2-17,0 0 0 16,0 0 4-16,0 0 1 16,0 0 5-15,0 0 2 2,0 0-3 11,0 0 0-14,0 11 7 16,0 12 15-16,0 3-6 15,0-1-18-15,0 8 2 15,0 0 7-15,0 15-2 15,0-6 0-15,0 6-4 20,0 9-5-16,0-9 3-4,0-4-5 8,0-4-1 8,0-10-1-16,0-3 1 20,0-3-2-20,0-9 0 0,0-11 1 9,0 3 2 8,0-7-1-14,0 0 2 0,0 0 2 2,0 0 0 14,0 0 6-18,0 0-2 2,0 0-7 17,0 0 0-20,0 0-2 0,0 8 1 19,0-8 0-18,0 8-2 22,15-8 0-23,11 0-2 0,6 0 2 21,6 0 1-21,-2 0 0 0,5 0 0 9,-4 0 0-2,-1 0 2-1,5 0-2 19,3 0 3-25,-11 0 2 0,1 6 3 13,-12-2-5-13,-5-4 1 15,2 5-1-15,-2-3-3 28,7 6 0-28,-2-8 0 0,0 8-1 0,-8-8 0 28,1 0-2-25,-3 7 2-1,-5-7 3 3,-3 0-1-3,-4 0 0 3,0 8 4 19,0-8 1-24,0 0-4 0,0 0-2 7,0 0-1 18,0 0 1-25,0 0-1 0,0 0 0 11,0 0-1 15,0 0 1-25,0 0-1-1,0 0-1 5,0-15 0-4,0-45 0 9,0-12 2 18,0-3 4-27,3 3 2-1,0 6 3 1,1 9-1 12,4 2-2-13,-1 11-2 9,0 11-4 0,-2 10 0 11,-5 16-2-20,0 4-1 0,0 3-40 8,0-7-75 25,0 7-93-30,0 0-156-1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9-06T22:16:10.1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87">
    <iact:property name="dataType"/>
    <iact:actionData xml:id="d0">
      <inkml:trace xmlns:inkml="http://www.w3.org/2003/InkML" xml:id="stk0" contextRef="#ctx0" brushRef="#br0">16399 1026 436 0,'0'0'0'4,"0"0"395"-4,0 0-395 0,0 0 177 2,0 0-177 1,0 0 142-2,0 0-142-1,0 0 82 0,0 0-82 0,0 0 40 0,0 0-40 0,0 0 45 0,0 0-45 0,0 0 30 0,0 0-30 0,118-38 49 0,-118 38-49 0,41-4 47 0,-41 4-47 0,39 0 47 0,-39 0-47 0,44 0 30 13,-44 0-30-12,45 0 16-1,-45 0-16 0,35 0 11 7,-35 0-11-6,29 0 5 6,-29 0-5-7,21-3 4 15,-21 3-4-15,7 0 2 1,-7 0-2-1,3 0 2 8,-3 0-2-8,0 0 0 13,0 0 0-12,0 0 3 0,0 0-3 1,0 0 0-1,0 0 0-1,-25 18-1 21,25-18 1-16,-36 22-1-5,36-22 1 0,-34 24-1 0,34-24 1 0,-29 14-1 21,29-14 1-21,-21 14 0 1,21-14 0-1,-14 7 0 0,14-7 0 0,-6 4 0 16,6-4 0-15,-4 0 0-1,4 0 0 2,0 0 3 2,0 0-3-4,0 3 3 7,0-3-3-7,0 8 8 16,0-8-8-16,7 7 47 0,-7-7-47 0,17 15 18 11,-17-15-18-11,14 8 5 1,-14-8-5 0,3 15 3 14,-3-15-3-15,0 19 5 1,0-19-5-1,0 24 8 14,0-24-8-14,0 34 0 0,0-34 0 0,-25 33-8 15,25-33 8-14,-35 33-28 3,35-33 28-4,-32 18-77 1,32-18 77-1,-24 23-170 12,24-23 170-12,-7 0-219 20,7 0 219-19,0 2-574 0,0-2 574 0</inkml:trace>
    </iact:actionData>
  </iact:action>
  <iact:action type="add" startTime="3382">
    <iact:property name="dataType"/>
    <iact:actionData xml:id="d1">
      <inkml:trace xmlns:inkml="http://www.w3.org/2003/InkML" xml:id="stk1" contextRef="#ctx0" brushRef="#br0">16558 2733 503 0,'0'0'0'6,"0"0"223"-1,0 0-223-4,0 0 150 1,0 0-150-1,0 0 164 0,0 0-164 0,0 0 125-1,0 0-125 0,0 0 74 0,0 0-74 0,0 0 55 0,0 0-55 0,0 0 39 0,0 0-39 0,18 0 63 0,-18 0-63 0,29 0 15 0,-29 0-15 0,29 0 7 16,-29 0-7-16,26 0 3 0,-26 0-3 0,26 0 4 20,-26 0-4-20,15 0 1 0,-15 0-1 0,7 0 4 0,-7 0-4 0,3 0 7 16,-3 0-7-16,0 0 0 1,0 0 0-1,0 0 0 14,0 0 0-13,0 0-11 0,0 0 11 0,-13 10-18 10,13-10 18-10,-33 24-2-1,33-24 2 0,-24 14 0 16,24-14 0-16,-19 7 0 0,19-7 0 0,-10 3 0 16,10-3 0-16,-7 4 1 0,7-4-1 0,0 0 1 13,0 0-1-13,0 0 3 0,0 0-3 0,0 5 3 14,0-5-3-14,0 6 25 0,0-6-25 0,11 15 45 19,-11-15-45-19,29 14 27 1,-29-14-27-1,27 15 3 11,-27-15-3-10,17 7 7-1,-17-7-7 0,15 8 11 17,-15-8-11-17,7 0 6 0,-7 0-6 0,0 0 0 16,0 0 0-16,0 0-1 1,0 0 1-1,0 7-20 0,0-7 20 0,0 15-78 14,0-15 78-14,-7 8-124 17,7-8 124-17,-18 6-271 0,18-6 271 0</inkml:trace>
    </iact:actionData>
  </iact:action>
  <iact:action type="add" startTime="4301">
    <iact:property name="dataType"/>
    <iact:actionData xml:id="d2">
      <inkml:trace xmlns:inkml="http://www.w3.org/2003/InkML" xml:id="stk2" contextRef="#ctx0" brushRef="#br0">16495 4457 501 0,'0'0'0'4,"0"0"294"-4,0 0-294 1,0 0 180-1,0 0-180 0,0 0 123 0,0 0-123 0,0 0 64 0,0 0-64 0,0 0 47 0,0 0-47 0,0 0 49 0,0 0-49 0,0 0 43 0,0 0-43 0,63 9 39 20,-63-9-39-20,35 0 27 1,-35 0-27-1,41 0 10 0,-41 0-10 0,41 0 34 10,-41 0-34-10,36 0 28 25,-36 0-28-23,34 0 32 0,-34 0-32-2,26 0 14 0,-26 0-14 0,14 0 3 0,-14 0-3 0,8 0 7 11,-8 0-7-9,0 0 0 3,0 0 0-4,0 0-6 7,0 0 6-8,0 14-18 7,0-14 18-7,-22 15-13 19,22-15 13-19,-38 23 0 0,38-23 0 0,-32 14 1 0,32-14-1 0,-36 11 0 17,36-11 0-17,-24 10 0 0,24-10 0 0,-19 8-1 15,19-8 1-15,-10 8 2 1,10-8-2-1,-3 2 1 12,3-2-1-12,0 0 1 0,0 0-1 0,0 0 1 14,0 0-1-14,0 0 1 0,0 0-1 0,0 5 8 16,0-5-8-16,13 8 24 4,-13-8-24-1,23 7 13-3,-23-7-13 0,15 7 11 14,-15-7-11-14,5 3 14 0,-5-3-14 0,7 8 6 9,-7-8-6-9,0 4 0 20,0-4 0-20,0 6 0 0,0-6 0 0,0 8-31 0,0-8 31 0,0 7-65 14,0-7 65-14,0 0-139 16,0 0 139-15,0 0-397-1,0 0 397 1</inkml:trace>
    </iact:actionData>
  </iact:action>
  <iact:action type="add" startTime="5148">
    <iact:property name="dataType"/>
    <iact:actionData xml:id="d3">
      <inkml:trace xmlns:inkml="http://www.w3.org/2003/InkML" xml:id="stk3" contextRef="#ctx0" brushRef="#br0">16529 6010 314 0,'0'0'0'0,"0"0"460"0,0 0-460 0,0 0 109 0,0 0-109 0,0 0 131 0,0 0-131 0,0 0 39 0,0 0-39 0,0 0 34 0,0 0-34 0,0 0 42 6,0 0-42-6,0 0 27 11,0 0-27-11,112 0 18 0,-112 0-18 0,38 0 49 20,-38 0-49-20,32 0 58 0,-32 0-58 0,26 0 45 12,-26 0-45-11,20 0 36-1,-20 0-36 0,14 0 28 15,-14 0-28-15,7 0 28 0,-7 0-28 0,0 0 1 18,0 0-1-18,0 0 0 0,0 0 0 0,0 0-6 15,0 0 6-14,-16 8-4-1,16-8 4 0,-35 18 0 6,35-18 0-5,-29 15 0 9,29-15 0-7,-33 11 2-3,33-11-2 0,-15 7 2 14,15-7-2-10,-14 0 0 1,14 0 0-3,-2 0 0 3,2 0 0-5,0 0 1 0,0 0-1 0,0 0 2 11,0 0-2-8,0 4 5 13,0-4-5-16,11 8 15 0,-11-8-15 0,27 14 38 1,-27-14-38-1,26 15 9 20,-26-15-9-19,22 16 5-1,-22-16-5 0,10 15 15 0,-10-15-15 1,7 13 9 8,-7-13-9-8,5 11 0 8,-5-11 0-8,0 15-29-1,0-15 29 0,0 11-76 15,0-11 76-15,0 0-171 0,0 0 171 0,0 0-358 18,0 0 358-18</inkml:trace>
    </iact:actionData>
  </iact:action>
  <iact:action type="add" startTime="9214">
    <iact:property name="dataType"/>
    <iact:actionData xml:id="d4">
      <inkml:trace xmlns:inkml="http://www.w3.org/2003/InkML" xml:id="stk4" contextRef="#ctx0" brushRef="#br0">28846 2259 605 0,'0'0'0'22,"0"0"133"-22,0 0-133 2,0 0 83 1,0 0-83-2,0 0 71-1,0 0-71 0,0 0 62 0,0 0-62 0,0 0 70 0,0 0-70 0,0 0 32 0,0 0-32 0,0 0 40 0,0 0-40 0,-158-42 46 0,158 42-46 0,-36 0 50 0,36 0-50 0,-38 0 39 0,38 0-39 0,-39 15 27 0,39-15-27 0,-44 29 30 8,44-29-30-8,-45 33 12 22,45-33-12-22,-40 46 13 0,40-46-13 0,-38 47 7 0,38-47-7 0,-29 58 22 8,29-58-22-8,-26 67 15 15,26-67-15-15,-20 62 32 6,20-62-32-5,-12 67 35-1,12-67-35 0,-9 59 34 37,9-59-34-37,0 58 35 3,0-58-35 1,0 57 19 2,0-57-19-3,0 57 24 1,0-57-24-1,38 57 29 0,-38-57-29 0,48 57 25-1,-48-57-25 1,54 59 27 0,-54-59-27 0,52 55 27 1,-52-55-27 0,42 44 28-2,-42-44-28 0,43 33 15 0,-43-33-15 8,37 18 22-6,-37-18-22-2,45 5 10 0,-45-5-10 0,42 0 8 0,-42 0-8 12,64 0 0-14,-64 0 0 0,66-15-1 0,-66 15 1 0,72-41-1 8,-72 41 1-6,75-48 0 0,-75 48 0 0,70-44 0 0,-70 44 0 0,59-48 0 17,-59 48 0-17,48-51 0 0,-48 51 0 0,36-52 2 0,-36 52-2 1,29-53 1 0,-29 53-1-2,15-53 0 0,-15 53 0 2,9-55 0-1,-9 55 0 0,0-56 0-1,0 56 0-1,0-58-1 23,0 58 1-19,0-58-3-1,0 58 3-1,0-64 0 3,0 64 0-2,-12-48 0 0,12 48 0 1,-34-35-2-1,34 35 2-1,-39-24-1-1,39 24 1 0,-50-15-2 2,50 15 2-2,-46-7-6 10,46 7 6-9,-48-11-17-1,48 11 17 1,-41-7-48 0,41 7 48-2,-32-15-79 7,32 15 79-7,-15-11-167 15,15 11 167-14,0 0-213-1,0 0 213 0,0 0-541 16,0 0 541-14</inkml:trace>
    </iact:actionData>
  </iact:action>
  <iact:action type="add" startTime="10161">
    <iact:property name="dataType"/>
    <iact:actionData xml:id="d5">
      <inkml:trace xmlns:inkml="http://www.w3.org/2003/InkML" xml:id="stk5" contextRef="#ctx0" brushRef="#br0">28809 3637 515 0,'0'0'0'8,"0"0"130"-7,0 0-130-1,0 0 102 0,0 0-102 0,0 0 80 0,0 0-80 0,0 0 64 0,0 0-64 0,0 0 70 0,0 0-70 0,0 0 88 0,0 0-88 0,-99 0 59 0,99 0-59 0,-36 0 55 0,36 0-55 0,-48 0 43 0,48 0-43 0,-51 15 38 13,51-15-38-13,-53 22 28 18,53-22-28-17,-51 29 29-1,51-29-29 0,-53 30 9 0,53-30-9 0,-39 30 10 16,39-30-10-15,-39 36 10 3,39-36-10-3,-31 45 23 0,31-45-23-1,-29 52 41 6,29-52-41-6,-19 54 69 14,19-54-69-14,-7 62 51 0,7-62-51 0,0 67 34 18,0-67-34-16,0 70 22 4,0-70-22-6,0 75 20 0,0-75-20 0,26 75 19 13,-26-75-19-13,38 72 14 1,-38-72-14 0,39 58 11 3,-39-58-11-4,41 55 8 19,-41-55-8-17,37 41 4-1,-37-41-4 4,40 33 7-5,-40-33-7 2,42 26 2 0,-42-26-2 4,53 17 3 4,-53-17-3-8,63 4 8-1,-63-4-8 1,67 0 4-1,-67 0-4 9,70 0 1-8,-70 0-1 0,70 0 0 1,-70 0 0-3,58 0 1 9,-58 0-1-8,46-14 2 20,-46 14-2-21,30-7 2 0,-30 7-2 0,23-8 7 1,-23 8-7-1,18-18 2 9,-18 18-2-6,21-30 0 13,-21 30 0-13,27-44-2-1,-27 44 2 0,22-55-4 0,-22 55 4-1,23-58-1 1,-23 58 1 0,18-72-1 9,-18 72 1-10,19-66-1 0,-19 66 1-1,10-66 0 0,-10 66 0 1,7-62 0 16,-7 62 0-15,5-55-1-1,-5 55 1 0,0-48-1 1,0 48 1-2,0-44 0 10,0 44 0-9,0-45-1 2,0 45 1-2,-5-43-2 7,5 43 2-6,-17-40-3 2,17 40 3-4,-17-42-3 8,17 42 3-8,-9-29-7 21,9 29 7-21,-11-19-15 1,11 19 15-1,-16-14-11 0,16 14 11 0,-29-8-23 16,29 8 23-15,-36-7-50-1,36 7 50 0,-47 0-76 10,47 0 76-9,-48 0-82 6,48 0 82-6,-17 0-129 0,17 0 129 8,-14 0-362-9,14 0 362 0</inkml:trace>
    </iact:actionData>
  </iact:action>
  <iact:action type="add" startTime="11140">
    <iact:property name="dataType"/>
    <iact:actionData xml:id="d6">
      <inkml:trace xmlns:inkml="http://www.w3.org/2003/InkML" xml:id="stk6" contextRef="#ctx0" brushRef="#br0">28829 5205 433 0,'0'0'0'1,"0"0"214"-1,0 0-214 2,0 0 194-2,0 0-194 1,0 0 113-1,0 0-113 0,0 0 74 0,0 0-74 0,0 0 66 0,0 0-66 0,0 0 50 0,0 0-50 0,0 0 37 0,0 0-37 0,-134-26 24 0,134 26-24 0,-46 0 25 27,46 0-25-27,-53 0 16 0,53 0-16 0,-50 8 26 0,50-8-26 0,-46 33 24 12,46-33-24-12,-43 39 27 1,43-39-27-1,-34 46 25 14,34-46-25-14,-29 51 33 1,29-51-33-1,-25 51 28 15,25-51-28-15,-19 55 30 0,19-55-30 1,-10 63 22 11,10-63-22-11,-7 60 20-1,7-60-20 0,0 65 23 16,0-65-23-13,0 59 23 4,0-59-23-7,0 58 15 1,0-58-15 0,32 53 13 1,-32-53-13-2,40 40 15 17,-40-40-15-17,52 29 17 1,-52-29-17 0,58 23 26 0,-58-23-26-1,67 10 31 18,-67-10-31-18,70 0 8 1,-70 0-8-1,72 0 8 12,-72 0-8-10,75 0 1-2,-75 0-1 0,73-10 2 13,-73 10-2-12,72-41 1-1,-72 41-1 0,71-44 3 15,-71 44-3-15,60-52 0 1,-60 52 0-1,46-51-1 14,-46 51 1-13,34-48-1-1,-34 48 1 1,23-43 0 11,-23 43 0-12,11-46 0 1,-11 46 0-1,4-47-1 25,-4 47 1-23,0-52 0 3,0 52 0-3,0-48-2-1,0 48 2-1,0-54-1 3,0 54 1-1,-22-48-2-1,22 48 2-1,-38-38-1 16,38 38 1-13,-41-33 0-1,41 33 0 0,-42-21-2 0,42 21 2-1,-41-20-1 13,41 20 1-11,-35-13-1-1,35 13 1 1,-20-12 0-1,20 12 0-1,-22-10-7 1,22 10 7-1,-12-8-42 5,12 8 42-4,-12-11-64 4,12 11 64-6,-7-7-153 6,7 7 153-6,0 0-211 9,0 0 211-9,0 0-746 23,0 0 746-22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9-06T22:16:10.1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5292" units="cm"/>
      <inkml:brushProperty name="height" value="0.05292" units="cm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act:action type="add" startTime="4446">
    <iact:property name="dataType"/>
    <iact:actionData xml:id="d0">
      <inkml:trace xmlns:inkml="http://www.w3.org/2003/InkML" xml:id="stk0" contextRef="#ctx0" brushRef="#br0">16965 1507 534 0,'0'0'0'7,"0"0"216"-7,0 0-216 0,0 0 107 0,0 0-107 0,0 0 152 0,0 0-152 0,0 0 111 0,0 0-111 1,0 0 89-1,0 0-89 0,0 0 93 0,0 0-93 0,-232 33 88 0,232-33-88 0,-104 19 102 20,104-19-102-20,-119 27 75 0,119-27-75 0,-130 27 58 17,130-27-58-17,-135 30 35 0,135-30-35 1,-134 29 31 0,134-29-31 0,-116 19 16 14,116-19-16-15,-99 18 1 0,99-18-1 0,-82 9 1 10,82-9-1-10,-58 0 0 14,58 0 0-13,-34 0-36 2,34 0 36-1,-23 0-104-1,23 0 104-1,0-4-207 14,0 4 207-13,0-20-328 0,0 20 328-1</inkml:trace>
    </iact:actionData>
  </iact:action>
  <iact:action type="add" startTime="5743">
    <iact:property name="dataType"/>
    <iact:actionData xml:id="d1">
      <inkml:trace xmlns:inkml="http://www.w3.org/2003/InkML" xml:id="stk1" contextRef="#ctx0" brushRef="#br0">19520 164 626 0,'0'0'0'4,"0"0"292"-3,0 0-292 0,0 0 140-1,0 0-140 1,0 0 109 2,0 0-109-3,0 0 29 0,0 0-29 0,0 0 17 0,0 0-17 0,0 0 18 0,0 0-18 0,10-11 39 0,-10 11-39 0,-12-7 35 15,12 7-35-14,-25-3 68-1,25 3-68 0,-45 0 64 20,45 0-64-20,-44-5 52 0,44 5-52 0,-51 0 49 14,51 0-49-14,-55-3 30 1,55 3-30-1,-48-4 23 13,48 4-23-13,-51-7 13 0,51 7-13 0,-48-8 5 14,48 8-5-14,-48-11 6 0,48 11-6 0,-44-7 3 18,44 7-3-18,-44-7 3 0,44 7-3 0,-41-8 2 13,41 8-2-13,-41 0 5 1,41 0-5-1,-39-4 10 15,39 4-10-15,-41 0 15 0,41 0-15 0,-41 0 13 16,41 0-13-16,-38 0 18 1,38 0-18-1,-32 0 12 7,32 0-12-7,-29 0 4 10,29 0-4-9,-26 0 4 2,26 0-4-3,-19 0 3 13,19 0-3-13,-18 0 1 0,18 0-1 0,-14 0 1 13,14 0-1-13,-9 0 0 8,9 0 0-7,-6 0 0-1,6 0 0 0,-4 0 1 9,4 0-1-7,0 0 1 5,0 0-1-7,-3 0-1 7,3 0 1-7,-10 0 1 14,10 0-1-14,-7 0 0 0,7 0 0 0,-12 0 1 15,12 0-1-14,-12 0 0-1,12 0 0 0,-12 0 1 15,12 0-1-15,-7 0 0 1,7 0 0-1,-3 0 0 13,3 0 0-13,-7 0 0 0,7 0 0 0,-4 0 1 16,4 0-1-16,-3 0 0 1,3 0 0-1,-5 0 0 13,5 0 0-13,-4 0 2 1,4 0-2-1,0 0 1 20,0 0-1-18,0 0 0-1,0 0 0 0,0 0 1-1,0 0-1 0,0 4 2 7,0-4-2-7,0 12 2 20,0-12-2-20,0 10 11 0,0-10-11 0,0 19 25 0,0-19-25 0,0 29 5 11,0-29-5-8,0 26 11 0,0-26-11-3,0 33 6 9,0-33-6-9,0 26 2 19,0-26-2-19,0 29 0 0,0-29 0 0,0 26 1 0,0-26-1 0,0 25 0 16,0-25 0-16,0 26 0 0,0-26 0 0,0 27 1 15,0-27-1-15,0 25 1 0,0-25-1 0,0 23 3 16,0-23-3-16,0 21 4 1,0-21-4-1,0 26 8 14,0-26-8-14,0 23 9 0,0-23-9 0,0 21 6 19,0-21-6-17,0 27 8-2,0-27-8 1,0 20 5-1,0-20-5 0,0 30 8 6,0-30-8-6,0 30 9 10,0-30-9-10,0 29 6 8,0-29-6-6,0 25 3 4,0-25-3-5,0 23 0 7,0-23 0-5,4 23 2-1,-4-23-2 7,5 21 2-9,-5-21-2 0,3 29 3 16,-3-29-3-14,4 26 2-1,-4-26-2 0,0 30 4-1,0-30-4 0,3 22 1 14,-3-22-1-12,0 11 1 1,0-11-1-1,0 8 4 0,0-8-4-2,0 7 2 7,0-7-2-7,4 7 4 17,-4-7-4-16,0 11 3 2,0-11-3-1,3 11 1-1,-3-11-1-1,3 7 1 9,-3-7-1-8,0 11 3 9,0-11-3-7,4 13 4-1,-4-13-4 0,5 6 7 0,-5-6-7 1,0 8 6 6,0-8-6-7,0 3 9 1,0-3-9 0,2 0 9-1,-2 0-9 13,0 0 5-13,0 0-5-1,0 0 3-1,0 0-3 0,5 0 3 7,-5 0-3-5,0 0 3 8,0 0-3-10,12 0 4 2,-12 0-4-2,10 3 8 6,-10-3-8-6,19 4 3 18,-19-4-3-18,22 4 1 0,-22-4-1 1,17 5 0 17,-17-5 0-18,22 0 0 0,-22 0 0 1,21 2 0-1,-21-2 0 0,27 4 1 4,-27-4-1-2,27 3 1 7,-27-3-1-9,29 8 1 17,-29-8-1-17,29 7 3 0,-29-7-3 0,38 11 0 12,-38-11 0-12,39 4 0 0,-39-4 0 0,44 11 1 15,-44-11-1-14,48 7 1-1,-48-7-1 0,51 9 2 12,-51-9-2-12,48 6 1 0,-48-6-1 0,46 3 1 18,-46-3-1-17,43 6 0-1,-43-6 0 0,41 2 3 12,-41-2-3-12,41 4 3 0,-41-4-3 0,36 0 0 17,-36 0 0-17,34 0 1 0,-34 0-1 0,29 3 0 7,-29-3 0-7,22 0 0 8,-22 0 0-8,17 0 0 8,-17 0 0-7,19 0 0 6,-19 0 0-7,15 0 0 9,-15 0 0-7,22 0 0-1,-22 0 0-1,26 0 0 8,-26 0 0-8,26 0-1 15,-26 0 1-15,20 0-1 1,-20 0 1-1,20 0-2 15,-20 0 2-13,11 0 0 0,-11 0 0 0,12 0 0 1,-12 0 0-3,0 0 2 19,0 0-2-18,3 0 0 0,-3 0 0-1,0 0 0 0,0 0 0 0,3 0 1 15,-3 0-1-15,4 0 0 1,-4 0 0-1,3 0-1 8,-3 0 1-8,4 0-1 8,-4 0 1-8,3 0 0 13,-3 0 0-13,5 0 0 0,-5 0 0 0,0 0 0 14,0 0 0-13,0 0 1 0,0 0-1-1,0 0 0 13,0 0 0-12,0 0 0 0,0 0 0-1,0 0-1 15,0 0 1-15,0 0-3 0,0 0 3 0,0 0-1 19,0 0 1-19,0 0-3 0,0 0 3 0,0 0-2 0,0 0 2 0,0 0-1 17,0 0 1-17,0-24-1 1,0 24 1-1,0-52-3 13,0 52 3-13,0-74 0 1,0 74 0-1,0-81-1 10,0 81 1-10,0-92 0 18,0 92 0-17,0-95 1-1,0 95-1 0,0-104 1 0,0 104-1 0,0-103-1 14,0 103 1-14,0-96 0 1,0 96 0-1,0-84 0 16,0 84 0-15,4-70 0-1,-4 70 0 0,6-51 1 14,-6 51-1-14,0-41 0 0,0 41 0 1,4-25 0 12,-4 25 0-13,0-16 0 0,0 16 0 0,0 0-1 19,0 0 1-19,0 0-1 0,0 0 1 0,0 0-3 12,0 0 3-12,0 0-37 0,0 0 37 1,0 0-92 13,0 0 92-14,0 18-153 1,0-18 153-1,0 23-237 20,0-23 237-19,-4 33-453-1,4-33 453 0</inkml:trace>
    </iact:actionData>
  </iact:action>
  <iact:action type="add" startTime="8554">
    <iact:property name="dataType"/>
    <iact:actionData xml:id="d2">
      <inkml:trace xmlns:inkml="http://www.w3.org/2003/InkML" xml:id="stk2" contextRef="#ctx0" brushRef="#br0">17999 6868 759 0,'0'0'0'1,"0"0"207"-1,0 0-207 0,0 0 153 0,0 0-153 0,0 0 108 0,0 0-108 0,0 0 55 0,0 0-55 0,0 0 73 0,0 0-73 0,0 0 65 9,0 0-65-8,4 3 67 19,-4-3-67-19,-12 9 43 3,12-9-43 0,-29 9 42-3,29-9-42-1,-26 8 43 0,26-8-43 0,-29 7 28 10,29-7-28-10,-37 5 40 0,37-5-40 0,-33 7 22 11,33-7-22-11,-44 3 25 12,44-3-25-10,-48 9 19-2,48-9-19 0,-51 14 16 16,51-14-16-16,-56 10 14 0,56-10-14 0,-58 11 7 14,58-11-7-14,-58 8 6 0,58-8-6 1,-55 5 1 14,55-5-1-14,-53 0 4-1,53 0-4 0,-48 0 0 7,48 0 0-7,-47 0 3 7,47 0-3-7,-52 0 1 6,52 0-1-6,-44 0 1 10,44 0-1-10,-44 0 0 6,44 0 0-6,-45 0-1 9,45 0 1-7,-32 0 0 0,32 0 0-2,-34 0 2 14,34 0-2-13,-29 0 1-1,29 0-1 0,-26 2 3 15,26-2-3-15,-22 0 1 1,22 0-1-1,-20 0 0 14,20 0 0-14,-9 4 1 0,9-4-1 0,-7 0 0 14,7 0 0-14,-13 3 1 0,13-3-1 0,-14 5 0 17,14-5 0-17,-10 4 0 1,10-4 0-1,-11 2 1 13,11-2-1-13,-8 4 0 1,8-4 0-1,-3 0 0 16,3 0 0-16,-4 0-2 0,4 0 2 0,-3 0 0 13,3 0 0-12,-4 0 0-1,4 0 0 0,0 4 0 15,0-4 0-15,0 0 0 1,0 0 0 0,0 0 0 12,0 0 0-13,-5 0 1 0,5 0-1 0,0 5 0 16,0-5 0-16,-7 0 0 0,7 0 0 0,-3 2 0 22,3-2 0-21,-7 4 1-1,7-4-1 0,-8 8 0 0,8-8 0 0,-7 6 0 8,7-6 0-8,-7 8 1 14,7-8-1-14,-12 7 0 0,12-7 0 0,-10 12-1 6,10-12 1-6,-7 6 0 14,7-6 0-13,-9 5 2 0,9-5-2-1,0 10 1 5,0-10-1 6,-6 19 0-10,6-19 0-1,-4 29 1 18,4-29-1-17,-8 41 0 0,8-41 0 0,-4 56 1-1,4-56-1 0,0 58 1 11,0-58-1-9,0 66 1-1,0-66-1 7,0 70 1-8,0-70-1 0,-3 70 1 21,3-70-1-20,-4 70 1-1,4-70-1 0,-3 74 2 0,3-74-2 0,-3 69 2 8,3-69-2-8,-6 64 8 9,6-64-8-9,0 55 5 7,0-55-5-7,0 54 9 14,0-54-9-13,0 40 25 1,0-40-25-1,0 41 11 1,0-41-11-2,0 33 4 10,0-33-4-9,0 24 6 4,0-24-6-5,0 17 8 12,0-17-8-12,0 16 8 0,0-16-8 0,0 17 6 16,0-17-6-14,0 18 4-2,0-18-4 0,6 15 5 15,-6-15-5-15,6 16 5 0,-6-16-5 0,4 15 1 15,-4-15-1-15,3 6 3 0,-3-6-3 0,4 15 1 16,-4-15-1-16,5 8 5 0,-5-8-5 0,3 10 2 19,-3-10-2-18,4 18 1-1,-4-18-1 0,3 11 0 0,-3-11 0 0,3 13 1 10,-3-13-1-9,0 9 1 5,0-9-1-6,4 0 0 9,-4 0 0-9,0 5 0 14,0-5 0-14,0 4 1 0,0-4-1 0,5 0 1 18,-5 0-1-18,0 0 1 1,0 0-1 2,0 0 6-2,0 0-6-1,0 0 4 15,0 0-4-14,0 0 3-1,0 0-3 2,2 0 0 0,-2 0 0-1,0 0 0 22,0 0 0-22,8 0 0 0,-8 0 0-1,15 0 1 0,-15 0-1 0,26 2 2 15,-26-2-2-15,36 0 0 0,-36 0 0 0,43 0 2 4,-43 0-2-3,52 0 1 8,-52 0-1-8,48 0 2 14,-48 0-2-14,57 0 4 3,-57 0-4-4,49 0 0 0,-49 0 0 0,56 0 4 8,-56 0-4-8,52 0 4 24,-52 0-4-22,47 0 3-1,-47 0-3 1,48 0 4 0,-48 0-4 1,44 0 2-2,-44 0-2 0,45 0 2 1,-45 0-2-2,41 0 3 9,-41 0-3-8,41 0 2 0,-41 0-2-1,37 0 1 11,-37 0-1-11,43 0 1 17,-43 0-1-17,32 0 3 0,-32 0-3 0,38 0 2 15,-38 0-2-13,29 0 3-1,-29 0-3 1,29 0 2 0,-29 0-2-2,27 0 0 12,-27 0 0-12,26 0 1 0,-26 0-1 0,17 0 0 10,-17 0 0-10,19 0 1 21,-19 0-1-20,15 4 0 0,-15-4 0-1,14 0 1 0,-14 0-1 0,15 4 0 15,-15-4 0-14,15 0 1 0,-15 0-1-1,14 5 0 6,-14-5 0-5,12 0 1 4,-12 0-1-5,10 2 0 7,-10-2 0-7,16 0 0 8,-16 0 0-7,10 0 0 13,-10 0 0-13,8 0 0-1,-8 0 0 1,7 0 0 10,-7 0 0-11,4 0 0 0,-4 0 0 0,3 0 0 18,-3 0 0-18,3 0 0 0,-3 0 0 0,9 0 0 15,-9 0 0-15,10 0 0 0,-10 0 0 0,15 0-1 15,-15 0 1-15,14 0 0 1,-14 0 0 1,12 0 0 0,-12 0 0-2,7 0 1 14,-7 0-1-14,3 0-1 1,-3 0 1-1,5 0 1 13,-5 0-1-12,2 0 0 1,-2 0 0-2,0 0 0 12,0 0 0-11,0 0 0-1,0 0 0 0,0 0 0 17,0 0 0-17,0 0-2 0,0 0 2 0,0 0 0 15,0 0 0-15,0 0 0 0,0 0 0 0,12 0-1 16,-12 0 1-16,7 0-3 1,-7 0 3-1,15 0-1 13,-15 0 1-13,12 0 0 1,-12 0 0-1,4 0 0 13,-4 0 0-13,6 0 0 1,-6 0 0-1,0 0 0 19,0 0 0-17,4 0 0-1,-4 0 0-1,3 0 0 0,-3 0 0 0,0 0-1 7,0 0 1-7,9 0-2 16,-9 0 2-15,3-2-2 0,-3 2 2 2,4-9-2-1,-4 9 2-1,0-6-3 9,0 6 3-10,0-16-1 9,0 16 1-8,0-21-1 2,0 21 1-2,0-29-2 6,0 29 2-6,0-39 0 3,0 39 0-4,0-40 0 8,0 40 0-7,0-51 0 10,0 51 0-10,0-59 0-1,0 59 0 0,0-63 0 16,0 63 0-15,0-76 0-1,0 76 0 0,0-79 0 13,0 79 0-13,0-84 1 1,0 84-1-1,0-88 0 16,0 88 0-15,0-88 0 0,0 88 0 1,0-85 0 0,0 85 0-2,3-74 1 12,-3 74-1-9,7-66 0-3,-7 66 0 1,8-66 0 7,-8 66 0-8,7-62 0 7,-7 62 0-7,4-70 0 8,-4 70 0-8,3-63 0 5,-3 63 0 6,3-59-1-11,-3 59 1 0,0-56 0 20,0 56 0-19,6-40 0 0,-6 40 0-1,0-44 0 0,0 44 0 0,1-33-1 7,-1 33 1-7,0-29 0 5,0 29 0-4,5-19-2 15,-5 19 2-16,0-9-19 1,0 9 19-1,0-9-62 9,0 9 62-8,0-4-89 18,0 4 89-19,0-2-163 0,0 2 163 0,0 0-258 1,0 0 258-1,0 0-410 14,0 0 410-14</inkml:trace>
    </iact:actionData>
  </iact:action>
  <iact:action type="add" startTime="13367">
    <iact:property name="dataType"/>
    <iact:actionData xml:id="d3">
      <inkml:trace xmlns:inkml="http://www.w3.org/2003/InkML" xml:id="stk3" contextRef="#ctx0" brushRef="#br1">17061 6478 613 0,'0'0'0'0,"0"0"242"0,0 0-242 0,0 0 206 0,0 0-206 0,0 0 157 0,0 0-157 0,0 0 78 0,0 0-78 0,0 0 92 0,0 0-92 0,0 0 88 0,0 0-88 0,-198 91 91 7,198-91-91-7,-142 45 62 24,142-45-62-24,-163 37 49 0,163-37-49 0,-185 33 46 0,185-33-46 0,-184 22 30 18,184-22-30-18,-177 15 26 0,177-15-26 0,-151 7 8 13,151-7-8-12,-119 0 1 0,119 0-1-1,-82 0 0 16,82 0 0-16,-51 0-2 0,51 0 2 0,-27 0-51 13,27 0 51-13,0 0-79 1,0 0 79-1,0-11-141 18,0 11 141-18,22-11-203 4,-22 11 203-4,41-15-444 3,-41 15 444 0</inkml:trace>
    </iact:actionData>
  </iact:action>
  <iact:action type="add" startTime="14601">
    <iact:property name="dataType"/>
    <iact:actionData xml:id="d4">
      <inkml:trace xmlns:inkml="http://www.w3.org/2003/InkML" xml:id="stk4" contextRef="#ctx0" brushRef="#br1">18643 6048 667 0,'0'0'0'7,"0"0"284"-6,0 0-284 0,0 0 175 0,0 0-175 2,0 0 143-2,0 0-143-1,0 0 71 0,0 0-71 0,0 0 85 0,0 0-85 0,0 0 81 0,0 0-81 0,0 0 69 0,0 0-69 0,111 0 45 0,-111 0-45 0,32 0 63 12,-32 0-63-12,34 0 52 0,-34 0-52 0,29 0 50 17,-29 0-50-17,24 0 36 0,-24 0-36 0,24 0 20 16,-24 0-20-16,12 0 6 0,-12 0-6 0,14 0 0 16,-14 0 0-12,10 0-4-3,-10 0 4-1,8 0-36 0,-8 0 36 0,11 0-114 9,-11 0 114-9,0 0-206 20,0 0 206-20,0 0-365 0,0 0 365 0</inkml:trace>
    </iact:actionData>
  </iact:action>
  <iact:action type="add" startTime="15725">
    <iact:property name="dataType"/>
    <iact:actionData xml:id="d5">
      <inkml:trace xmlns:inkml="http://www.w3.org/2003/InkML" xml:id="stk5" contextRef="#ctx0" brushRef="#br1">21656 5259 317 0,'0'0'0'1,"0"0"297"-1,0 0-297 0,0 0 181 0,0 0-181 0,0 0 167 0,0 0-167 0,0 0 103 0,0 0-103 0,0 0 62 0,0 0-62 0,0 0 81 0,0 0-81 0,0 0 52 13,0 0-52-13,9 0 53 0,-9 0-53 0,0 0 36 20,0 0-36-19,0 0 75-1,0 0-75 0,-5 0 62 0,5 0-62 0,-26 0 32 11,26 0-32-11,-31 0 35 12,31 0-35-11,-25 0 13-1,25 0-13 0,-29 0 14 22,29 0-14-22,-33 0 10 0,33 0-10 0,-34 0 9 0,34 0-9 0,-37 0 8 9,37 0-8-9,-36 0 13 21,36 0-13-21,-33 0 11 1,33 0-11-1,-34 0 14 0,34 0-14 0,-32 0 9 14,32 0-9-14,-29 0 7 1,29 0-7-1,-31 0 12 12,31 0-12-11,-20 0 14 0,20 0-14-1,-28-2 13 14,28 2-13-14,-25-4 11 5,25 4-11-5,-26 0 8 11,26 0-8-10,-26-4 5-1,26 4-5 0,-25 0 7 14,25 0-7-14,-22-3 4 0,22 3-4 1,-14-5 2 14,14 5-2-15,-15 0 0 1,15 0 0-1,-16 0 1 7,16 0-1-7,-10 0 1 5,10 0-1-4,-15 0 0 15,15 0 0-16,-19 0 1 1,19 0-1-1,-17 0 2 14,17 0-2-14,-15 0 0 0,15 0 0 0,-16 0 1 6,16 0-1 4,-8 0 0-9,8 0 0-1,-2 0 1 7,2 0-1-7,-7 0 0 11,7 0 0-10,-8 0 0-1,8 0 0 0,-7 0 0 15,7 0 0-14,-7 0 0-1,7 0 0 0,-9 0 0 14,9 0 0-12,-3 0-1-2,3 0 1 0,-3 0 1 14,3 0-1-14,-4 0 0 1,4 0 0-1,-3 0 0 14,3 0 0-14,-4 0 0 1,4 0 0-1,-5 0 0 20,5 0 0-18,-7 0 0 1,7 0 0-2,-3 0 0 0,3 0 0 0,0 0 0 0,0 0 0-1,0 0 0 9,0 0 0-8,0 0 0 5,0 0 0-6,0 0 1 12,0 0-1-12,-3 0 0 0,3 0 0 0,-4 0 0 18,4 0 0-18,-8 0-1 0,8 0 1 0,-12 0-1 14,12 0 1-14,-11 0 0 0,11 0 0 0,-10 0-2 16,10 0 2-16,-8 8-5 1,8-8 5-1,-4 4-2 13,4-4 2-12,-3 0-4-1,3 0 4 0,-4 4-6 15,4-4 6-14,0 0-4-1,0 0 4 0,0 0-2 19,0 0 2-19,0 2 0 1,0-2 0-1,0 0 1 0,0 0-1 0,0 5 0 16,0-5 0-16,0 3 0 0,0-3 0 0,0 5 0 5,0-5 0-4,0 7 0 7,0-7 0-8,0 7 1 15,0-7-1-15,0 11 0 0,0-11 0 1,0 15 0 12,0-15 0-12,0 18 0-1,0-18 0 0,0 26 0 15,0-26 0-15,-3 25 0 0,3-25 0 0,0 26 1 14,0-26-1-14,0 22 0 1,0-22 0-1,0 15 0 20,0-15 0-17,-3 15 0-3,3-15 0 0,0 12 0 0,0-12 0 0,0 15 0 10,0-15 0-10,0 17 1 14,0-17-1-11,0 25 0-1,0-25 0 0,0 26 1-1,0-26-1-1,-4 31 0 11,4-31 0-9,0 24 3-2,0-24-3 0,0 24 2 10,0-24-2-8,0 24 1 2,0-24-1-3,0 26 1 9,0-26-1-9,0 26 4 1,0-26-4-1,0 29 2 10,0-29-2-11,0 19 6 0,0-19-6 0,-3 23 1 17,3-23-1-17,-5 10 0 1,5-10 0-1,-4 10 1 17,4-10-1-15,-3 13 0 2,3-13 0-2,-4 7 0 1,4-7 0-2,-3 10 0 1,3-10 0-2,-3 8 0 7,3-8 0-7,-6 8 1 8,6-8-1-8,0 10 0 15,0-10 0-15,-5 4 0 0,5-4 0 0,0 3 0 15,0-3 0-15,0 5 0 0,0-5 0 0,-1 0 0 15,1 0 0-15,0 7 1 0,0-7-1 0,0 6 0 23,0-6 0-22,-7 12 0-1,7-12 0 1,0 11 0 1,0-11 0 0,-4 10 0 0,4-10 0-2,-3 8 0 12,3-8 0-11,-5 7 0 0,5-7 0-1,0 5 0 17,0-5 0-17,-4 3 0 4,4-3 0-2,0 0 0 0,0 0 0-2,0 0 0 1,0 0 0-1,0 0 0 26,0 0 0-26,0 4 1 0,0-4-1 0,0 0 0 0,0 0 0 0,0 4 1 17,0-4-1-16,0 0 0 4,0 0 0-3,0 0 1 2,0 0-1-2,0 0 2 0,0 0-2 1,0 0 0 1,0 0 0-4,0 0 2 7,0 0-2-7,0 0 12 16,0 0-12-14,0 0 15 0,0 0-15 0,0 0 8-1,0 0-8-1,0 3 4 6,0-3-4-5,0 0 1 15,0 0-1-15,0 0 1 0,0 0-1 0,0 0 0-1,0 0 0 0,0 0 0 11,0 0 0-11,0 0 1 17,0 0-1-15,0 0 2-2,0 0-2 0,0 0 3 1,0 0-3-1,0 4 3 9,0-4-3-9,0 0 1 21,0 0-1-20,0 0 1 0,0 0-1-1,0 0 1 0,0 0-1 0,0 0 0 12,0 0 0-12,0 0 0 0,0 0 0 1,0 0 1 16,0 0-1-17,0 0 0 0,0 0 0 0,0 0 0 15,0 0 0-15,0 0 0 0,0 0 0 0,0 0 0 12,0 0 0-12,0 0 0 0,0 0 0 1,0 0 0 13,0 0 0-14,0 0 1 0,0 0-1 0,0 0 0 14,0 0 0-13,0 0 0 0,0 0 0-1,0 0 0 17,0 0 0-17,0 0 0 0,0 0 0 0,0 0 0 13,0 0 0-13,0 0 0 0,0 0 0 0,0 0 1 16,0 0-1-16,0 0 0 2,0 0 0-2,0 0 0 13,0 0 0-13,0 0 0 0,0 0 0 0,0 0-1 23,0 0 1-23,0 0-2 2,0 0 2 0,0 0-2 0,0 0 2-2,0 0-2 1,0 0 2-1,0 0-33 8,0 0 33-8,0 0-25 13,0 0 25-13,0 0-77 0,0 0 77 0,0-7-138 17,0 7 138-17,0 0-301 1,0 0 301-1,0 0-1033 13,0 0 1033-11</inkml:trace>
    </iact:actionData>
  </iact:action>
  <iact:action type="remove" startTime="18869">
    <iact:property name="style" value="instant"/>
    <iact:actionData xml:id="d6" ref="#d5"/>
  </iact:action>
  <iact:action type="add" startTime="18901">
    <iact:property name="dataType" value="strokeEraser"/>
    <iact:actionData xml:id="d7">
      <inkml:trace xmlns:inkml="http://www.w3.org/2003/InkML" xml:id="stk6" contextRef="#ctx0" brushRef="#br2">32027 16987 401 0,'0'0'0'50,"0"0"547"-50,0 0-547 1,0 0 110-1,0 0-110 0,0 0 101 0,0 0-101 0,0 0 53 0,0 0-53 0,0 0 4 0,0 0-4 0,0 0 0 0,0 0 0 0,0 0-30 0,0 0 30 0,-10-7-81 0,10 7 81 0,-3 7-218 0,3-7 218 0,-4 0-500 0,4 0 500 0</inkml:trace>
    </iact:actionData>
  </iact:action>
  <iact:action type="add" startTime="19115">
    <iact:property name="dataType" value="strokeEraser"/>
    <iact:actionData xml:id="d8">
      <inkml:trace xmlns:inkml="http://www.w3.org/2003/InkML" xml:id="stk7" contextRef="#ctx0" brushRef="#br2">32027 16987 591 0,'0'0'0'1,"-42"64"210"-1,42-64-210 1,0 0 120 14,0 0-120-13,0 6 123 1,0-6-123-1,-5 15 52-1,5-15-52-1,-7 22 0 9,7-22 0-7,-10 23-31-1,10-23 31-1,-9 6-96 7,9-6 96-6,-3 4-313 6,3-4 313-7</inkml:trace>
    </iact:actionData>
  </iact:action>
  <iact:action type="add" startTime="21262">
    <iact:property name="dataType"/>
    <iact:actionData xml:id="d9">
      <inkml:trace xmlns:inkml="http://www.w3.org/2003/InkML" xml:id="stk8" contextRef="#ctx0" brushRef="#br1">21641 5183 588 0,'0'0'0'3,"0"0"264"-3,0 0-264 0,0 0 163 0,0 0-163 0,0 0 109 0,0 0-109 0,0 0 59 0,0 0-59 0,0 0 44 0,0 0-44 0,0 0 60 8,0 0-60-7,0 0 54 9,0 0-54-7,3 0 70-1,-3 0-70-2,0 0 52 13,0 0-52-13,0 0 52 1,0 0-52-1,0 0 38 14,0 0-38-14,0 0 36 0,0 0-36 0,0 0 28 16,0 0-28-15,-8 0 18-1,8 0-18 0,-24 0 18 13,24 0-18-13,-38 4 8 1,38-4-8-1,-37 4 5 14,37-4-5-13,-33 2 2-1,33-2-2 0,-32 8 5 15,32-8-5-14,-29 0 4 0,29 0-4-1,-19 0 4 14,19 0-4-14,-22 0 9 0,22 0-9 0,-15 0 11 16,15 0-11-15,-21 0 14-1,21 0-14 0,-19 0 19 14,19 0-19-14,-27 0 18 0,27 0-18 0,-29 4 15 20,29-4-15-20,-26 0 4 1,26 0-4 0,-29 3 3 0,29-3-3-1,-25 5 3 12,25-5-3-12,-22 3 3 0,22-3-3 0,-23 8 2 14,23-8-2-12,-20 2 2-1,20-2-2-1,-14 5 2 14,14-5-2-14,-22 3 2 0,22-3-2 0,-17 7 1 15,17-7-1-15,-19 5 1 0,19-5-1 1,-20 3 0 13,20-3 0-14,-12 4 1 1,12-4-1-1,-19 4 0 14,19-4 0-14,-15 7 0 1,15-7 0-1,-19 0 0 14,19 0 0-13,-17 3 1-1,17-3-1 0,-15 0 0 14,15 0 0-13,-11 0 0-1,11 0 0 0,-15 0 0 8,15 0 0-8,-12 0-1 14,12 0 1-13,-10 0 0-1,10 0 0 1,-19 0 0 11,19 0 0-12,-10 0 1 0,10 0-1 0,-16 0 0 11,16 0 0-10,-17 5 0 5,17-5 0-4,-13 0 0 8,13 0 0-8,-11 0 0-2,11 0 0 0,-13 0 0 12,13 0 0-9,-16 0 0-2,16 0 0 0,-13 0 0 7,13 0 0-6,-16 2 0 1,16-2 0-3,-17 0 0 8,17 0 0-8,-12 0 0 5,12 0 0-5,-12 0 0 16,12 0 0-15,-6 0-1-1,6 0 1 0,-7 0 0 7,7 0 0-6,-9 0 0 19,9 0 0-20,-3 0 0 1,3 0 0-1,-4 0-1 0,4 0 1 0,0 0 0 16,0 0 0-16,0 0 0 0,0 0 0 0,0 0 0 19,0 0 0-17,0 0 0 3,0 0 0-3,0 0 0 0,0 0 0 0,0 0 0 1,0 0 0-2,0 0 0-1,0 0 0 0,0 0 0 9,0 0 0-9,0 0 0 18,0 0 0-15,0 0 0 2,0 0 0-3,0 0 0 0,0 0 0 2,0 0 0-2,0 0 0 0,0 0 0-1,0 0 0 0,0 0-1 11,0 0 1-10,-3 0 0-1,3 0 0 0,-3 0 0 10,3 0 0-11,-9 0-1 0,9 0 1 0,-3 0 0 6,3 0 0-6,-4 0 1 11,4 0-1-10,-3 0 0 6,3 0 0-6,0 0-1 2,0 0 1 4,0 0 0-5,0 0 0-2,0 0 0 6,0 0 0-6,0 0 1 14,0 0-1-14,0 0 1 0,0 0-1 0,0 0 1 15,0 0-1-14,0 5 3-1,0-5-3 0,0 3 0 13,0-3 0-12,-4 8 1-1,4-8-1 0,-3 15 1 15,3-15-1-14,0 14 0 0,0-14 0-1,0 11 0 14,0-11 0-14,-7 18 1 1,7-18-1-1,0 15 0 15,0-15 0-15,0 23 1 1,0-23-1-1,-2 19 0 20,2-19 0-20,-3 21 1 0,3-21-1 0,0 21-1 0,0-21 1 0,-3 26 1 10,3-26-1-10,0 27 0 8,0-27 0-8,-4 28 0 14,4-28 0-13,0 26 1 1,0-26-1-1,0 22 0 3,0-22 0-4,0 18 1 7,0-18-1-7,0 12 0 14,0-12 0-14,0 14 2 0,0-14-2 0,0 8 4 16,0-8-4-15,0 5 8 1,0-5-8 3,0 2 7-5,0-2-7 1,0 4 6 4,0-4-6-5,0 3 4 16,0-3-4-16,0 8 2 0,0-8-2 0,0 7 1 13,0-7-1-13,0 11 2 0,0-11-2 0,0 15 1 22,0-15-1-22,0 18 2 0,0-18-2 0,0 19 7 0,0-19-7 0,0 18 3 9,0-18-3-9,0 27 1 16,0-27-1-16,0 21 1 0,0-21-1 0,0 22 0 3,0-22 0-3,0 19 0 12,0-19 0-11,0 14 0 17,0-14 0-18,0 5 2 0,0-5-2 0,0 2 0 0,0-2 0 0,0 0 1 15,0 0-1-15,0 0 2 0,0 0-2 1,0 0 0 13,0 0 0-14,0 8 2 1,0-8-2-1,0 15 4 14,0-15-4-13,0 25 5-1,0-25-5 0,0 26 0 14,0-26 0-14,0 30-1 0,0-30 1 0,0 18 0 15,0-18 0-15,0 8 1 0,0-8-1 0,0 7 0 16,0-7 0-16,0 0 1 0,0 0-1 0,0 0-1 16,0 0 1-16,0 0 0 0,0 0 0 0,0 0 0 16,0 0 0-16,0 0 6 0,0 0-6 0,0 0 2 21,0 0-2-21,0 0 0 1,0 0 0-1,0 0 1 0,0 0-1 0,0 0 2 10,0 0-2-10,0 0 3 14,0 0-3-14,0 0 0 0,0 0 0 0,0 0 7 21,0 0-7-20,12 0 2-1,-12 0-2 0,17 0 2 0,-17 0-2 0,19 0 0 8,-19 0 0-8,19 0 0 7,-19 0 0-7,17 0 1 13,-17 0-1-13,20 0 0 0,-20 0 0 0,24 0 1 16,-24 0-1-16,22 0 0 0,-22 0 0 0,19 0 1 15,-19 0-1-13,21 0 1 0,-21 0-1 0,24 0 1 1,-24 0-1-2,22 0 2 0,-22 0-2 2,25 0 2 14,-25 0-2-17,21 0 10 0,-21 0-10 0,24 0 2 19,-24 0-2-17,25 0 5-2,-25 0-5 0,22 0 2 0,-22 0-2 0,18 0 2 8,-18 0-2-8,18 0 1 20,-18 0-1-20,16 0 1 0,-16 0-1 0,10 0 1 0,-10 0-1 0,12 0 1 10,-12 0-1-8,7 0 3 16,-7 0-3-17,3 0 5 0,-3 0-5-1,9-4 7 0,-9 4-7 0,3 0 3 18,-3 0-3-18,10 0 5 1,-10 0-5 0,12 0 2 2,-12 0-2-2,17 0 1 6,-17 0-1-7,19 0 2 10,-19 0-2-9,19-3 1 5,-19 3-1-6,19 0 1 10,-19 0-1-10,13 0 2 1,-13 0-2-1,16-4 2 16,-16 4-2-15,12 0 1 1,-12 0-1 0,8 0 5 2,-8 0-5-3,12 0 5 6,-12 0-5-7,12 0 3 7,-12 0-3-7,10 0 2 7,-10 0-2-7,12 0 1 16,-12 0-1-16,14 0 0 1,-14 0 0 0,19 0 1 3,-19 0-1-2,18 0 0 5,-18 0 0-6,16 0 1 12,-16 0-1-13,15 0 0 0,-15 0 0 0,17 0 1 16,-17 0-1-16,15 0 0 0,-15 0 0 0,18 0 0 20,-18 0 0-20,15 0 0 0,-15 0 0 0,19 0 0 0,-19 0 0 0,8 0 0 13,-8 0 0-12,17 0 0-1,-17 0 0 0,16 0 0 14,-16 0 0-12,10 0 0-2,-10 0 0 0,15 0 1 15,-15 0-1-15,10 0 0 1,-10 0 0-1,7 0 0 14,-7 0 0-14,10 0 0 0,-10 0 0 0,6 0 0 17,-6 0 0-17,3 0 1 0,-3 0-1 0,3 0 0 7,-3 0 0-7,0 0-1 7,0 0 1-7,9 0 0 16,-9 0 0-15,0 0 0 0,0 0 0 1,3 0 0-1,-3 0 0-1,7 0 0 7,-7 0 0-7,5 0 0 18,-5 0 0-18,11 0-1 0,-11 0 1 0,6 0 0 14,-6 0 0-14,7 0-1 1,-7 0 1-1,5 0 0 17,-5 0 0-16,7 0 0-1,-7 0 0 1,0 0 1-1,0 0-1 0,7 0 0 12,-7 0 0-12,3 0-1 19,-3 0 1-19,4 0 0 1,-4 0 0-1,7 0-1 0,-7 0 1 0,5 0-5 15,-5 0 5-14,3 0-2-1,-3 0 2 0,0 0-5 13,0 0 5-13,4 0-4 0,-4 0 4 0,0 0-5 16,0 0 5-16,0 0-2 0,0 0 2 0,0 0-3 19,0 0 3-18,0 0-2 2,0 0 2-1,0 0-3 1,0 0 3 0,0 0-5-2,0 0 5 1,0 0-4 3,0 0 4-5,0 0-11 7,0 0 11-7,0 0-6 16,0 0 6-16,0 0-5 0,0 0 5 0,0 0-2 15,0 0 2-15,3 0-2 0,-3 0 2 2,9 0-2 1,-9 0 2-3,5-22 0 9,-5 22 0-9,5-30-2 20,-5 30 2-20,1-26-1 0,-1 26 1 0,7-33-2 0,-7 33 2 0,0-36 0 15,0 36 0-15,0-41-1 0,0 41 1 0,0-37-1 12,0 37 1-12,0-36-1 16,0 36 1-14,0-41 0-2,0 41 0 0,0-37 1 0,0 37-1 0,0-41 0 15,0 41 0-15,0-40 0 0,0 40 0 0,0-40 0 12,0 40 0-12,0-41 1 10,0 41-1-9,0-44 0-1,0 44 0 0,0-36 0 7,0 36 0-6,0-33 0 16,0 33 0-17,0-22 0 1,0 22 0 0,0-19 0 2,0 19 0-3,0-11 0 7,0 11 0-7,0-3 0 18,0 3 0-17,0-5 0 2,0 5 0-2,0-10 0-1,0 10 0 0,0-8 0 11,0 8 0-11,0-10 0 13,0 10 0-13,0-8-3 0,0 8 3 0,0 0-2 16,0 0 2-16,0 0-60 1,0 0 60-1,0 0-103 17,0 0 103-17,0 8-161 1,0-8 161-1,-7 21-257 0,7-21 257 0,-8 33-857 16,8-33 857-13</inkml:trace>
    </iact:actionData>
  </iact:action>
  <iact:action type="add" startTime="25582">
    <iact:property name="dataType"/>
    <iact:actionData xml:id="d10">
      <inkml:trace xmlns:inkml="http://www.w3.org/2003/InkML" xml:id="stk9" contextRef="#ctx0" brushRef="#br1">18757 10894 64 0,'0'0'0'4,"0"0"83"-4,0 0-83 0,0 0 124 1,0 0-124-1,0 0 129 0,0 0-129 2,0 0 174-2,0 0-174 0,0 0 175 0,0 0-175 0,0 0 173 0,0 0-173 0,0 0 129 10,0 0-129-10,10 2 116 13,-10-2-116-13,0 4 85 22,0-4-85-22,0 0 64 0,0 0-64 0,0 0 39 0,0 0-39 0,0 0 43 13,0 0-43-12,0 4 51 5,0-4-51-6,-10 5 37 0,10-5-37 0,-37 2 41 7,37-2-41-5,-40 8 38 10,40-8-38-12,-53 0 42 0,53 0-42 1,-51 4 30 16,51-4-30-17,-54 0 22 0,54 0-22 0,-55 0 26 12,55 0-26-11,-53 0 28-1,53 0-28 0,-61 0 17 21,61 0-17-21,-57 0 17 2,57 0-17-2,-61 0 9 0,61 0-9 0,-60 0 13 9,60 0-13-9,-54 0 22 16,54 0-22-15,-55 0 13 3,55 0-13-4,-53 0 24 0,53 0-24 0,-48 0 19 9,48 0-19-9,-42 0 18 22,42 0-18-22,-41 0 13 1,41 0-13-1,-38 0 10 0,38 0-10 0,-39 0 14 14,39 0-14-13,-39 0 14 3,39 0-14-3,-36 0 16-1,36 0-16 0,-33 0 8 9,33 0-8-9,-25 0 4 15,25 0-4-14,-29 0 4 0,29 0-4 3,-26 0 0-4,26 0 0 0,-30 0 2 9,30 0-2-9,-35 0 1 18,35 0-1-16,-30 0 1 0,30 0-1-2,-38-8 2 1,38 8-2-1,-37 0 4 5,37 0-4-5,-29-4 3 16,29 4-3-16,-29 0 2 1,29 0-2-1,-23 0 2 5,23 0-2-5,-29 0 1 9,29 0-1-9,-29 0 2 17,29 0-2-14,-37 0 1 1,37 0-1-2,-38 0 2-1,38 0-2 1,-35 0 5 4,35 0-5-4,-43 0 4-1,43 0-4 3,-31 0 1-4,31 0-1 0,-37 0 4 9,37 0-4-7,-36 0 4 11,36 0-4-12,-31 0 0-1,31 0 0 0,-22 0 0 15,22 0 0-15,-10 0 1 0,10 0-1 1,-7 0 0 13,7 0 0-14,-4 0 0 1,4 0 0 0,-6 0-1 13,6 0 1-11,-6 0 0 0,6 0 0-1,-10 0 0 1,10 0 0-2,-20 0 0 2,20 0 0-3,-17 0 0 13,17 0 0-13,-19 0 1 1,19 0-1-1,-14 0 0 14,14 0 0-14,-15 0 0 1,15 0 0-1,-7 0 0 17,7 0 0-17,-3 0 0 2,3 0 0 0,-5 0 0 1,5 0 0-3,0 0 0 7,0 0 0-7,0 0 0 16,0 0 0-16,0 0 0 0,0 0 0 0,0 0 1 18,0 0-1-17,0 0 0-1,0 0 0 0,0 0 0 0,0 0 0 0,-6 0 0 13,6 0 0-11,0 0 0 2,0 0 0-4,0 0 0 11,0 0 0-11,0 0 1 0,0 0-1 1,0 0 0 12,0 0 0-13,0 0 0 0,0 0 0 0,-1 23 0 14,1-23 0-14,0 29 0 0,0-29 0 0,0 29 0 17,0-29 0-17,0 26 0 0,0-26 0 0,0 23 2 15,0-23-2-15,0 25 0 0,0-25 0 0,0 25 0 16,0-25 0-16,0 23 0 0,0-23 0 0,0 22-1 15,0-22 1-15,0 19 0 0,0-19 0 0,0 17 1 19,0-17-1-18,0 19 0-1,0-19 0 0,0 22 1 0,0-22-1 0,0 26 1 13,0-26-1-13,7 31 0 15,-7-31 0-14,5 27 0 1,-5-27 0-2,6 30 1 0,-6-30-1 0,4 30-1 12,-4-30 1-12,3 27 1 18,-3-27-1-18,7 27 0 0,-7-27 0 0,0 34 0 0,0-34 0 0,0 29 0 18,0-29 0-18,0 33-1 1,0-33 1-1,0 34 1 9,0-34-1-7,0 33 1 1,0-33-1-3,0 29 1 14,0-29-1-13,0 27 0-1,0-27 0 0,0 21 1 13,0-21-1-12,0 22 1 0,0-22-1-1,0 23 0 12,0-23 0-12,5 22 3 0,-5-22-3 0,0 21 0 17,0-21 0-17,4 19 1 0,-4-19-1 0,7 14 3 15,-7-14-3-14,3 15 4 0,-3-15-4-1,3 18 3 13,-3-18-3-13,5 22 3 1,-5-22-3-1,0 23 4 18,0-23-4-18,4 22 3 1,-4-22-3-1,0 26 2 0,0-26-2 0,0 27 0 13,0-27 0-12,0 24 0-1,0-24 0 0,0 18 1 15,0-18-1-15,0 24-1 1,0-24 1-1,0 14 1 15,0-14-1-15,0 10 0 0,0-10 0 0,0 9 0 15,0-9 0-15,0 0 0 0,0 0 0 0,0 0 0 15,0 0 0-15,0 0 1 0,0 0-1 0,0 2 0 18,0-2 0-18,0 0 0 2,0 0 0 0,0 4 0-2,0-4 0 0,0 3 0 10,0-3 0-10,0 5 0 16,0-5 0-15,0 3-1 1,0-3 1-1,0 0 0 0,0 0 0-1,0 0 1 10,0 0-1-10,0 4 0 17,0-4 0-16,0 8 0 1,0-8 0-2,0 10 1 0,0-10-1 1,0 15 0 10,0-15 0-11,0 12-1 7,0-12 1-7,0 9 0 5,0-9 0-5,0 6 0 16,0-6 0-15,0 2 1-1,0-2-1 0,0 4 0 19,0-4 0-18,0 0 0-1,0 0 0 0,0 0-1 1,0 0 1-1,0 0 0 10,0 0 0-10,0 0 0 19,0 0 0-17,0 0 0-2,0 0 0 0,0 0 0 0,0 0 0 1,0 0 0 12,0 0 0-13,0 0 0 0,0 0 0 0,7 3 0 16,-7-3 0-16,17 5-1 0,-17-5 1 0,24 4 0 13,-24-4 0-13,22 6-1 1,-22-6 1-1,13 4 0 17,-13-4 0-17,12 7 0 1,-12-7 0-1,7 4 1 13,-7-4-1-13,4 3 0 1,-4-3 0-1,8 9 0 5,-8-9 0-5,7 3 0 11,-7-3 0-10,10 3 0 4,-10-3 0-5,21 4 1 7,-21-4-1-6,27 5-1 5,-27-5 1-6,38 2 0 8,-38-2 0-8,41 4 0 20,-41-4 0-18,42 0 0-2,-42 0 0 0,56 4 0 0,-56-4 0 0,55 0 0 14,-55 0 0-14,60 0-1 0,-60 0 1 0,51 4 0 12,-51-4 0-12,51 3 0 9,-51-3 0-7,51 0-2-1,-51 0 2 0,48 4 0 15,-48-4 0-16,48 0 0 1,-48 0 0-1,48 0 0 8,-48 0 0-6,47 0 0 0,-47 0 0-1,47 0 0 2,-47 0 0-3,46 0-1 8,-46 0 1-8,39 3 0 23,-39-3 0-22,43 5 1-1,-43-5-1 0,32 4 1 0,-32-4-1 0,37 6 0 16,-37-6 0-15,29 8 1 1,-29-8-1-2,26 3 0 0,-26-3 0 15,26 4 1-14,-26-4-1-1,20 0 0 10,-20 0 0-8,27 0 0 0,-27 0 0-1,23 0 0 4,-23 0 0-5,25 0 0 10,-25 0 0-9,24 4 0 1,-24-4 0-1,27 4 1 9,-27-4-1-9,35 4 0 2,-35-4 0-2,32 2 0 8,-32-2 0-9,27 4 1 19,-27-4-1-19,36 0 1 1,-36 0-1-1,26 0 0 0,-26 0 0 0,24 4 0 15,-24-4 0-15,27 0 0 1,-27 0 0-1,22 0 0 12,-22 0 0-12,26 7 0 0,-26-7 0 0,22 4 1 16,-22-4-1-16,22 0 0 0,-22 0 0 1,26 4 0 12,-26-4 0-13,22 0 0 1,-22 0 0-1,24 4 0 13,-24-4 0-13,29 0 1 1,-29 0-1-1,24 4 0 23,-24-4 0-23,22 0 0 0,-22 0 0 0,22 2-1 0,-22-2 1 0,17 0 1 9,-17 0-1-9,24 5 0 16,-24-5 0-15,17 0 1-1,-17 0-1 1,15 0-1 1,-15 0 1-2,19 0 0 12,-19 0 0-12,15 0 0 18,-15 0 0-18,21 0-1 0,-21 0 1 0,22 0 0 1,-22 0 0-1,22 0-1 15,-22 0 1-15,22 0-1 0,-22 0 1 0,23 0 0 15,-23 0 0-14,15 0 0 0,-15 0 0-1,19 0 0 14,-19 0 0-14,10 0 0 0,-10 0 0 0,12 0-2 14,-12 0 2-14,7 0 1 0,-7 0-1 1,3 0-1 13,-3 0 1-14,0 0-2 0,0 0 2 0,0 0 0 18,0 0 0-18,0 0 0 0,0 0 0 0,0 0 0 15,0 0 0-15,0 0-1 0,0 0 1 0,0 0-2 14,0 0 2-14,0 0-1 1,0 0 1-1,0 0-1 17,0 0 1-16,0 0 0 1,0 0 0-2,0-11-3 0,0 11 3 0,4-29-3 8,-4 29 3-8,3-37-5 18,-3 37 5-18,3-38-2 0,-3 38 2 0,6-36 0 13,-6 36 0-12,3-40-2-1,-3 40 2 0,0-41-3 15,0 41 3-15,0-52-1 1,0 52 1-1,0-55-1 4,0 55 1-4,0-61-2 14,0 61 2-14,0-72-2 0,0 72 2 0,0-69-2 17,0 69 2-17,0-71-2 0,0 71 2 0,-9-66-4 14,9 66 4-14,-3-66-1 0,3 66 1 0,-7-59-2 14,7 59 2-14,-7-55-2 0,7 55 2 0,-12-50 0 16,12 50 0-16,-10-53 0 1,10 53 0-1,-12-46-1 16,12 46 1-16,-10-57 1 0,10 57-1 2,-12-55 0 0,12 55 0-2,-7-51 0 16,7 51 0-15,0-49 0-1,0 49 0 0,0-40 0 8,0 40 0-8,0-29 1 20,0 29-1-20,0-22 0 1,0 22 0-1,0-15 0 0,0 15 0 0,0-10 0 10,0 10 0-10,0-5 0 18,0 5 0-17,0 0 0 0,0 0 0-1,0 0 0 0,0 0 0 0,-5 0-1 15,5 0 1-14,-10 0-22-1,10 0 22 0,-22 0-116 15,22 0 116-15,-14 30-173 1,14-30 173-1,-12 22-294 15,12-22 294-15,-7 29-1012 1,7-29 1012-1</inkml:trace>
    </iact:actionData>
  </iact:action>
  <iact:action type="add" startTime="30278">
    <iact:property name="dataType"/>
    <iact:actionData xml:id="d11">
      <inkml:trace xmlns:inkml="http://www.w3.org/2003/InkML" xml:id="stk10" contextRef="#ctx0" brushRef="#br3">15614 11297 372 0,'0'0'0'1,"0"0"452"-1,0 0-452 0,0 0 229 0,0 0-229 0,0 0 174 0,0 0-174 0,0 0 96 0,0 0-96 0,0 0 95 5,0 0-95-4,0 0 53 17,0 0-53-18,0 0 38 0,0 0-38 0,-2 188 69 12,2-188-69-12,-12 41 62 0,12-41-62 0,-3 29 38 16,3-29-38-16,-3 19 31 0,3-19-31 0,0 4 27 16,0-4-27-16,0 0 14 0,0 0-14 0,0 0 22 17,0 0-22-17,0 0 13 0,0 0-13 0,37 0 13 13,-37 0-13-13,51-14 0 1,-51 14 0-1,58-42-1 19,-58 42 1-19,58-48-1 0,-58 48 1 0,53-43-2 0,-53 43 2 0,33-27-1 15,-33 27 1-15,18-11 1 0,-18 11-1 0,4 0 2 15,-4 0-2-14,0 0 0-1,0 0 0 0,0 0 23 14,0 0-23-13,0 38 24-1,0-38-24 0,-7 66 48 16,7-66-48-14,-26 77 25-1,26-77-25-1,-25 70 1 11,25-70-1-10,-16 48 0-1,16-48 0 0,-10 29 2 14,10-29-2-14,0 10 0 1,0-10 0-1,0 0 1 15,0 0-1-15,0 0 3 1,0 0-3-1,7 0 0 19,-7 0 0-19,48-25 0 2,-48 25 0-2,49-41-2 0,-49 41 2 0,46-28-2 8,-46 28 2-8,29-19-1 21,-29 19 1-20,16-7 0-1,-16 7 0 0,1 0 1 0,-1 0-1 0,0 0 0 9,0 0 0-8,0 0 3 14,0 0-3-15,0 0 2 1,0 0-2-1,0 0 7 4,0 0-7-4,0 11 4 14,0-11-4-14,0 8 0 0,0-8 0 0,0 2 2 16,0-2-2-16,0 0 3 0,0 0-3 0,0 0 0 12,0 0 0-11,0 0-2 3,0 0 2-3,0 0 0 12,0 0 0-13,12 0 3 1,-12 0-3-1,28 0 0 19,-28 0 0-18,36 0-4 1,-36 0 4-2,51-7-18 0,-51 7 18 0,48-33-8 6,-48 33 8-6,44-33-4 14,-44 33 4-14,34-26-1 0,-34 26 1 0,14-11 0 20,-14 11 0-19,8-4 0 2,-8 4 0-2,0 0 2-1,0 0-2 0,0 0 2 11,0 0-2-11,0 0 1 0,0 0-1 1,0 48 11 9,0-48-11-9,-12 64 36 14,12-64-36-15,-22 58 6 1,22-58-6 0,-14 48 0 0,14-48 0-1,-13 26 1 17,13-26-1-16,-2 15 0-1,2-15 0 0,0 2 1 9,0-2-1-9,0 0 1 5,0 0-1-5,0 0 0 12,0 0 0-12,0 0 0 2,0 0 0-1,7 0 0 13,-7 0 0-14,41 0-8 1,-41 0 8-1,46-7-27 14,-46 7 27-14,43-33-30 0,-43 33 30 0,32-33-41 16,-32 33 41-16,15-21-40 1,-15 21 40-1,7-20-83 15,-7 20 83-15,0-2-162 0,0 2 162 0,0 0-319 14,0 0 319-13,0 0-947-1,0 0 947 0</inkml:trace>
    </iact:actionData>
  </iact:action>
  <iact:action type="add" startTime="31428">
    <iact:property name="dataType"/>
    <iact:actionData xml:id="d12">
      <inkml:trace xmlns:inkml="http://www.w3.org/2003/InkML" xml:id="stk11" contextRef="#ctx0" brushRef="#br3">17010 11530 421 0,'0'0'0'5,"0"0"584"-5,0 0-584 0,0 0 175 0,0 0-175 0,0 0 194 0,0 0-194 0,0 0 88 0,0 0-88 0,0 0 49 0,0 0-49 0,0 0 14 0,0 0-14 0,0 0 15 9,0 0-15-9,-16 95 21 13,16-95-21-11,-6 19 14-2,6-19-14 0,-4 15 6 15,4-15-6-15,-3 14 9 0,3-14-9 0,0 12 5 19,0-12-5-18,0 7 4 0,0-7-4-1,0 6 2 0,0-6-2 0,0 5 4 11,0-5-4-8,0 0 3-3,0 0-3 0,3 0 0 16,-3 0 0-16,26 0-4 0,-26 0 4 0,36-26-3 14,-36 26 3-14,41-47-2 0,-41 47 2 0,44-52 0 17,-44 52 0-15,38-45 0-2,-38 45 0 0,29-26 0 9,-29 26 0-9,13-10 0 19,-13 10 0-16,5-4 3-3,-5 4-3 0,0 0 3 2,0 0-3-1,0 0 25 0,0 0-25-1,0 37 48 9,0-37-48-9,0 62 42 13,0-62-42-13,-15 67 15 0,15-67-15 0,-19 51 3 15,19-51-3-15,-10 34 2 1,10-34-2-1,-3 14 1 14,3-14-1-14,0 4 1 1,0-4-1-1,0 0 1 15,0 0-1-15,0 0 0 0,0 0 0 0,0 0 0 16,0 0 0-15,17-16-2-1,-17 16 2 0,34-33 0 19,-34 33 0-18,27-25-1 0,-27 25 1-1,24-18 0 0,-24 18 0 0,10-11 0 11,-10 11 0-9,5 0-2 0,-5 0 2-2,0 0 2 12,0 0-2-12,0 0 1 1,0 0-1-1,0 0 0 16,0 0 0-16,0 0 0 1,0 0 0-1,0 0 0 13,0 0 0-13,0 11 3 1,0-11-3-1,0 10 4 16,0-10-4-16,0 5 1 2,0-5-1-2,0 0 1 3,0 0-1-3,0 0 0 8,0 0 0-7,0 0 0 16,0 0 0-17,0 0 0 3,0 0 0-2,17-8-6-1,-17 8 6 0,26-40-16 13,-26 40 16-13,31-38-1 7,-31 38 1-7,15-25 0 5,-15 25 0-4,14-10 0 4,-14 10 0-4,3-5 0 9,-3 5 0-10,0 0 3 15,0 0-3-15,0 0 3 0,0 0-3 0,0 0 10 15,0 0-10-14,0 7 14 2,0-7-14-1,0 41 22-1,0-41-22-1,0 52 13 14,0-52-13-13,0 51 0 4,0-51 0-4,0 44 1 1,0-44-1-2,0 33 0 8,0-33 0-7,-7 30 0 11,7-30 0-12,-3 18-2 0,3-18 2 0,-9 8-16 6,9-8 16-4,-5 7-46 4,5-7 46-6,0 0-57 12,0 0 57-9,0 0-89-2,0 0 89-1,0-4-147 15,0 4 147-14,0-44-201-1,0 44 201 1,0-25-275 13,0 25 275-14,0-19-565 0,0 19 565 1</inkml:trace>
    </iact:actionData>
  </iact:action>
  <iact:action type="add" startTime="34735">
    <iact:property name="dataType"/>
    <iact:actionData xml:id="d13">
      <inkml:trace xmlns:inkml="http://www.w3.org/2003/InkML" xml:id="stk12" contextRef="#ctx0" brushRef="#br0">20834 9333 374 0,'0'0'0'1,"0"0"134"-1,0 0-134 0,0 0 108 0,0 0-108 0,0 0 134 0,0 0-134 0,0 0 59 0,0 0-59 0,-215 8 17 18,215-8-17-18,-45 6 3 0,45-6-3 0,-41 15 0 0,41-15 0 0,-12 4-34 17,12-4 34-17,-3 8-269 0,3-8 269 0</inkml:trace>
    </iact:actionData>
  </iact:action>
  <iact:action type="remove" startTime="40440">
    <iact:property name="style" value="instant"/>
    <iact:actionData xml:id="d14" ref="#d13"/>
  </iact:action>
  <iact:action type="add" startTime="40400">
    <iact:property name="dataType" value="strokeEraser"/>
    <iact:actionData xml:id="d15">
      <inkml:trace xmlns:inkml="http://www.w3.org/2003/InkML" xml:id="stk13" contextRef="#ctx0" brushRef="#br2">31601 21065 81 0,'0'0'0'4,"0"0"551"-4,0 0-551 0,0 0 165 0,0 0-165 0,0 0 108 0,0 0-108 0,0 0 109 0,0 0-109 0,0 0 34 11,0 0-34-11,0 0 3 13,0 0-3-13,0 0 0 1,0 0 0-1,60 29-49 26,-60-29 49-25,6 6-120-1,-6-6 120 0,16 0-121 1,-16 0 121-1,13 0-172 1,-13 0 172-1,16 5-192 21,-16-5 192-20,7 0-205-1,-7 0 205 0</inkml:trace>
    </iact:actionData>
  </iact:action>
  <iact:action type="add" startTime="40538">
    <iact:property name="dataType" value="strokeEraser"/>
    <iact:actionData xml:id="d16">
      <inkml:trace xmlns:inkml="http://www.w3.org/2003/InkML" xml:id="stk14" contextRef="#ctx0" brushRef="#br2">31601 21065 264 0,'0'0'0'3,"206"68"170"-1,-206-68-170-2,12 8 171 5,-12-8-171-5,7 0 159 22,-7 0-159-22,7 5 106 1,-7-5-106-1,3 0 38 0,-3 0-38 0,0 0 66 16,0 0-66-16,0 0 5 1,0 0-5-1,0 0 0 14,0 0 0-14,0 2-80 0,0-2 80 0,0 0-181 12,0 0 181-11,0 5-248-1,0-5 248 0</inkml:trace>
    </iact:actionData>
  </iact:action>
  <iact:action type="add" startTime="40682">
    <iact:property name="dataType" value="strokeEraser"/>
    <iact:actionData xml:id="d17">
      <inkml:trace xmlns:inkml="http://www.w3.org/2003/InkML" xml:id="stk15" contextRef="#ctx0" brushRef="#br2">31836 21229 56 0,'0'0'0'1,"0"0"380"-1,0 0-380 0,0 0 80 13,0 0-80-13,0 0 108 0,0 0-108 0,0 0 24 12,0 0-24-10,0 0 0-2,0 0 0 0,0 0-21 16,0 0 21-16,-32 18-144 0,32-18 144 0,-4 0-437 16,4 0 437-12</inkml:trace>
    </iact:actionData>
  </iact:action>
  <iact:action type="add" startTime="48538">
    <iact:property name="dataType"/>
    <iact:actionData xml:id="d18">
      <inkml:trace xmlns:inkml="http://www.w3.org/2003/InkML" xml:id="stk16" contextRef="#ctx0" brushRef="#br4">18986 7000 503 0,'0'0'0'2,"0"0"185"-2,0 0-185 0,0 0 184 0,0 0-184 0,0 0 136 0,0 0-136 0,0 0 78 0,0 0-78 0,0 0 70 13,0 0-70-13,0 0 84 0,0 0-84 0,0 0 64 15,0 0-64-15,7 9 65 0,-7-9-65 0,0 0 66 14,0 0-66-14,0 0 55 16,0 0-55-16,0 0 48 0,0 0-48 0,-16 0 38 1,16 0-38-1,-29 0 32 13,29 0-32-13,-29 0 31 0,29 0-31 0,-31 0 33 17,31 0-33-17,-32 0 8 0,32 0-8 0,-32 0 5 16,32 0-5-16,-38 0 16 0,38 0-16 0,-26 0 24 14,26 0-24-14,-22 0 42 1,22 0-42-1,-10 0 23 17,10 0-23-17,-12 0 21 0,12 0-21 0,-10 0 20 13,10 0-20-13,-17 0 10 1,17 0-10-1,-21 0 13 16,21 0-13-16,-25 0 10 2,25 0-10 1,-29 0 4-2,29 0-4-1,-29 0 16 9,29 0-16-9,-28 0 12 21,28 0-12-21,-25 0 7 0,25 0-7 0,-22 0 5 0,22 0-5 0,-17 0 3 11,17 0-3-11,-19 0 2 4,19 0-2-4,-16 0 9 16,16 0-9-16,-18 0 6 2,18 0-6-1,-14 0 5 2,14 0-5-2,-15 2 9 8,15-2-9-8,-14 4 5 2,14-4-5-2,-14 4 3 7,14-4-3-8,-8 0 1 19,8 0-1-18,-12 0 1 0,12 0-1-1,-7 0 0 1,7 0 0-1,-8 0 1 13,8 0-1-11,-11 4 1-1,11-4-1-1,-13 4 0 12,13-4 0-12,-19 2 2 0,19-2-2 1,-15 5 2 8,15-5-2-9,-16 3 2 16,16-3-2-16,-10 0 2 0,10 0-2 1,-9 0 1 17,9 0-1-18,-6 0 0 0,6 0 0 0,-4 0 0 0,4 0 0 0,-10 0-1 11,10 0 1-11,-9 0 0 19,9 0 0-19,-10 0 0 1,10 0 0-1,-17 0 0 0,17 0 0 0,-15 0 0 15,15 0 0-15,-21 0 1 1,21 0-1-1,-20 5 1 15,20-5-1-15,-16 0 0 0,16 0 0 0,-13 2 0 15,13-2 0-15,-12 0 0 0,12 0 0 0,-14 0-1 16,14 0 1-16,-19 4 0 0,19-4 0 0,-15 0-1 14,15 0 1-14,-12 0 0 0,12 0 0 0,-10 0 0 18,10 0 0-17,-7 0 0 1,7 0 0-1,-7 0 0-1,7 0 0 0,-12 4 0 9,12-4 0-9,-10 0 0 5,10 0 0-5,-17 4 0 8,17-4 0-8,-9 4 0 16,9-4 0-16,-15 0 0 1,15 0 0-1,-12 0 0 17,12 0 0-17,-10 0 0 2,10 0 0-1,-7 0 0 0,7 0 0-1,-3 0 0 12,3 0 0-11,0 0-1-1,0 0 1 0,-5 0 0 12,5 0 0-12,-7 0 0 19,7 0 0-19,-10 0 0 0,10 0 0 0,-19 2 0 16,19-2 0-16,-17 0 0 0,17 0 0 0,-14 5 0 1,14-5 0-1,-10 3 0 12,10-3 0-11,-7 5 0 0,7-5 0-1,-3 0-1 15,3 0 1-14,-6 2-2-1,6-2 2 0,-3 0-1 13,3 0 1-13,0 0 0 0,0 0 0 0,0 5 0 16,0-5 0-15,0 3 0-1,0-3 0 0,0 11 0 16,0-11 0-16,-3 12 0 1,3-12 0 0,-4 14 0 3,4-14 0-4,-3 21 0 9,3-21 0-9,-4 23 1 16,4-23-1-16,-3 25 1 0,3-25-1 0,-5 33 1 15,5-33-1-15,0 38 0 1,0-38 0-1,-4 40 1 5,4-40-1-5,0 53 0 8,0-53 0-8,0 48 1 19,0-48-1-19,0 54 1 0,0-54-1 0,0 54 0 0,0-54 0 0,0 53 1 15,0-53-1-15,0 52 0 0,0-52 0 0,0 47 0 14,0-47 0-13,-3 40 0 2,3-40 0-3,0 37 0 12,0-37 0-12,0 33 1 1,0-33-1-1,0 33 0 17,0-33 0-17,0 33 1 0,0-33-1 0,0 25 0 12,0-25 0-12,0 27 0 0,0-27 0 0,0 14 1 15,0-14-1-15,0 19 0 0,0-19 0 0,0 19 1 16,0-19-1-15,0 22 1-1,0-22-1 0,0 25 0 15,0-25 0-15,0 26 0 0,0-26 0 0,0 27 1 15,0-27-1-14,0 24 0-1,0-24 0 0,0 26 0 15,0-26 0-14,0 25 0-1,0-25 0 0,0 20 0 19,0-20 0-18,0 15 0-1,0-15 0 0,0 6 0 0,0-6 0 0,0 4 0 10,0-4 0-9,0 0 0 1,0 0 0-1,0 0 1 13,0 0-1-13,0 0 0-1,0 0 0 0,0 0 0 16,0 0 0-16,0 0 1 0,0 0-1 0,0 0 0 16,0 0 0-16,0 0 0 0,0 0 0 0,0 0 1 13,0 0-1-13,0 0 0 0,0 0 0 0,0 0 2 17,0 0-2-17,3 0 0 0,-3 0 0 0,0 0 0 14,0 0 0-14,4 0 0 1,-4 0 0-1,5 0-2 14,-5 0 2-14,10 0 0 0,-10 0 0 0,19 0 12 15,-19 0-12-14,29 0 13-1,-29 0-13 0,41 0 5 15,-41 0-5-15,44 0 1 0,-44 0-1 0,55 0 0 17,-55 0 0-17,58 0 2 0,-58 0-2 0,63 0 1 5,-63 0-1-5,63 0 0 8,-63 0 0-8,62-6 1 22,-62 6-1-21,53-4 1-1,-53 4-1 0,46 0 1 0,-46 0-1 0,49-5 2 11,-49 5-2-11,36 0 2 1,-36 0-2-1,41-3 2 16,-41 3-2-16,36-4 3 0,-36 4-3 0,34 0 1 15,-34 0-1-15,32-3 1 1,-32 3-1-1,34-5 0 17,-34 5 0-17,29 0 0 0,-29 0 0 0,29 0 1 13,-29 0-1-13,26 0 0 0,-26 0 0 0,22 0 0 16,-22 0 0-16,22 0-1 0,-22 0 1 0,22 0 0 13,-22 0 0-13,26 0 0 0,-26 0 0 0,26 0 0 17,-26 0 0-17,25 0 1 0,-25 0-1 0,26 0 1 15,-26 0-1-15,19 0 0 1,-19 0 0-1,20 0 0 19,-20 0 0-19,21 0 0 1,-21 0 0-1,15 0 0 0,-15 0 0 0,14 0 0 10,-14 0 0-10,12 0 1 18,-12 0-1-16,3 0 1 0,-3 0-1-2,3 0 0 0,-3 0 0 0,0 0 0 5,0 0 0-5,0 0-1 22,0 0 1-22,0 0 0 0,0 0 0 0,0 0 1 0,0 0-1 0,0 0 0 16,0 0 0-15,0 0-4-1,0 0 4 0,0 0 0 14,0 0 0-14,0 0-2 0,0 0 2 0,0 0-1 14,0 0 1-14,0 0 0 0,0 0 0 0,0 0 0 16,0 0 0-16,0 0-1 1,0 0 1-1,0 0-7 15,0 0 7-15,0 0-2 1,0 0 2-1,0 0-2 15,0 0 2-15,0-15-3 0,0 15 3 0,0-40-5 15,0 40 5-14,0-59-2 0,0 59 2-1,0-69 0 3,0 69 0-2,0-81 1 7,0 81-1-8,0-96 2 22,0 96-2-22,0-110-2 0,0 110 2 0,0-113 3 0,0 113-3 1,0-108-2 8,0 108 2-8,0-87 0 3,0 87 0-4,4-60 0 11,-4 60 0-9,3-33 0 2,-3 33 0-3,0-15-1 10,0 15 1-10,0-8-2-1,0 8 2 1,0 0-33 12,0 0 33-13,0 0-94 0,0 0 94 0,0 30-116 15,0-30 116-15,0 37-224 0,0-37 224 0,0 49-613 17,0-49 613-17</inkml:trace>
    </iact:actionData>
  </iact:action>
  <iact:action type="add" startTime="50610">
    <iact:property name="dataType"/>
    <iact:actionData xml:id="d19">
      <inkml:trace xmlns:inkml="http://www.w3.org/2003/InkML" xml:id="stk17" contextRef="#ctx0" brushRef="#br4">18170 8740 331 0,'0'0'0'1,"0"0"417"-1,0 0-417 0,0 0 165 0,0 0-165 0,0 0 131 0,0 0-131 0,0 0 53 0,0 0-53 0,0 0 68 0,0 0-68 0,0 0 93 7,0 0-93-7,0 0 84 12,0 0-84-12,-94 0 98 1,94 0-98-1,-36 12 63 16,36-12-63-15,-37 12 41-1,37-12-41 0,-29 9 13 13,29-9-13-13,-26 8 6 1,26-8-6-1,-22 7 0 16,22-7 0-16,-15 0-2 2,15 0 2-2,-7 0-40 11,7 0 40-11,0 0-180 0,0 0 180 0,0 0-318 16,0 0 318-16,0 0-940 1,0 0 940-1</inkml:trace>
    </iact:actionData>
  </iact:action>
  <iact:action type="add" startTime="50964">
    <iact:property name="dataType"/>
    <iact:actionData xml:id="d20">
      <inkml:trace xmlns:inkml="http://www.w3.org/2003/InkML" xml:id="stk18" contextRef="#ctx0" brushRef="#br4">18170 8740 816 0</inkml:trace>
    </iact:actionData>
  </iact:action>
  <iact:action type="add" startTime="50999">
    <iact:property name="dataType"/>
    <iact:actionData xml:id="d21">
      <inkml:trace xmlns:inkml="http://www.w3.org/2003/InkML" xml:id="stk19" contextRef="#ctx0" brushRef="#br4">18170 8740 816 0</inkml:trace>
    </iact:actionData>
  </iact:action>
  <iact:action type="add" startTime="51022">
    <iact:property name="dataType"/>
    <iact:actionData xml:id="d22">
      <inkml:trace xmlns:inkml="http://www.w3.org/2003/InkML" xml:id="stk20" contextRef="#ctx0" brushRef="#br4">18170 8740 816 0,'0'0'0'1,"212"-99"209"-1,-212 99-209 0,0 45 151 0,0-45-151 0,0 45 55 0,0-3-42 0,0-84-26 0,0 84 26 0,0-1 1 0,0-41-14 0,1 37 2 0,-1-37-2 0,14 33 0 0,-14-33 0 0,10 29-1 0,-10-29 1 0,12 23-28 0,-12-23 28 0,14 18-82 0,-14-18 82 0,3 0-192 4,-3 0 192-3,4 0-424 17,-4 0 424-18</inkml:trace>
    </iact:actionData>
  </iact:action>
  <iact:action type="add" startTime="52041">
    <iact:property name="dataType"/>
    <iact:actionData xml:id="d23">
      <inkml:trace xmlns:inkml="http://www.w3.org/2003/InkML" xml:id="stk21" contextRef="#ctx0" brushRef="#br4">18375 8531 399 0,'0'0'0'1,"0"0"250"-1,0 0-250 0,0 0 169 0,0 0-169 0,0 0 124 0,0 0-124 0,0 0 78 0,0 0-78 0,0 0 89 8,0 0-89-8,0 0 107 18,0 0-107-18,0 0 125 0,0 0-125 0,14 52 157 14,-14-52-157-13,0 66 104 0,0-66-104 1,8 70 80-1,-8-70-80-1,7 74 79 10,-7-74-79-9,10 76 63 1,-10-76-63-1,12 77 45 13,-12-77-45-5,7 75 26-1,-7-75-26-6,7 70 17 0,-7-70-17 1,0 66 9-2,0-66-9 0,5 51 6-1,-5-51-6 0,0 30 3 16,0-30-3-14,0 14 1 3,0-14-1-4,0 0 0 0,0 0 0-1,0 0-1 7,0 0 1-7,0 0-1 14,0 0 1-12,0 0-19 2,0 0 19-3,0-44-85 2,0 44 85-1,0-62-175 7,0 62 175-9,0-38-263 1,0 38 263 1,-9-25-342 12,9 25 342-13</inkml:trace>
    </iact:actionData>
  </iact:action>
  <iact:action type="remove" startTime="54278">
    <iact:property name="style" value="instant"/>
    <iact:actionData xml:id="d24" ref="#d23"/>
  </iact:action>
  <iact:action type="add" startTime="54298">
    <iact:property name="dataType" value="strokeEraser"/>
    <iact:actionData xml:id="d25">
      <inkml:trace xmlns:inkml="http://www.w3.org/2003/InkML" xml:id="stk22" contextRef="#ctx0" brushRef="#br2">29357 20317 826 0,'0'0'0'21,"0"0"141"-21,0 0-141 0,0 0 60 0,0 0-60 0,0 0 0 0,0 0 0 0,0 0-46 0,0 0 46 0,0 0-236 0,0 0 236 0</inkml:trace>
    </iact:actionData>
  </iact:action>
  <iact:action type="remove" startTime="54420">
    <iact:property name="style" value="instant"/>
    <iact:actionData xml:id="d26" ref="#d22"/>
  </iact:action>
  <iact:action type="add" startTime="54420">
    <iact:property name="dataType" value="strokeEraser"/>
    <iact:actionData xml:id="d27">
      <inkml:trace xmlns:inkml="http://www.w3.org/2003/InkML" xml:id="stk23" contextRef="#ctx0" brushRef="#br2">29357 20317 594 0,'0'0'0'1,"-152"221"230"17,152-221-230-16,0 0 95-2,0 0-95 0,-2 0 49 1,2 0-49-1,-8 0 0 0,8 0 0 0,-7 0-14 28,7 0 14-28,-7 0-54 1,7 0 54-1,-5 0-172 0,5 0 172 0,0 0-277 0,0 0 277 0</inkml:trace>
    </iact:actionData>
  </iact:action>
  <iact:action type="remove" startTime="54569">
    <iact:property name="style" value="instant"/>
    <iact:actionData xml:id="d28" ref="#d19"/>
    <iact:actionData xml:id="d29" ref="#d20"/>
    <iact:actionData xml:id="d30" ref="#d21"/>
  </iact:action>
  <iact:action type="add" startTime="54581">
    <iact:property name="dataType" value="strokeEraser"/>
    <iact:actionData xml:id="d31">
      <inkml:trace xmlns:inkml="http://www.w3.org/2003/InkML" xml:id="stk24" contextRef="#ctx0" brushRef="#br2">29127 20564 697 0,'0'0'0'12,"0"0"144"-11,0 0-144 0,0 0 105-1,0 0-105 0,0 0 9 19,0 0-9-19,0 0 0 0,0 0 0 0,0 0-87 12,0 0 87-12,0 0-157 0,0 0 157 0,-45 26-178 18,45-26 178-18,-15-4-122 0,15 4 122 0,-7-19-153 12,7 19 153-11,-8-14-106 0,8 14 106-1,-4-7-7 15,4 7 7-15,-3 0 0 0,3 0 0 0,0 0 49 14,0 0-49-13,-4 0 95-1,4 0-95 0,0 7 0 20,0-7 0-19,0 19-212 0,0-19 212 1</inkml:trace>
    </iact:actionData>
  </iact:action>
  <iact:action type="add" startTime="56610">
    <iact:property name="dataType"/>
    <iact:actionData xml:id="d32">
      <inkml:trace xmlns:inkml="http://www.w3.org/2003/InkML" xml:id="stk25" contextRef="#ctx0" brushRef="#br4">18179 8764 887 0,'0'0'0'0,"0"0"158"0,0 0-158 0,0 0 174 0,0 0-174 0,0 0 79 0,0 0-79 0,0 0 53 5,0 0-53-5,0 0 55 13,0 0-55-13,0 0 40 0,0 0-40 0,0 0 45 17,0 0-45-17,-161 9 46 0,161-9-46 0,-56 12 30 15,56-12-30-15,-51 8 14 1,51-8-14-1,-41 4 6 14,41-4-6-14,-29 0 5 0,29 0-5 0,-22 0 2 17,22 0-2-17,-7 0 0 0,7 0 0 0,-4 0-1 17,4 0 1-17,0 0-3 0,0 0 3 0,0 0-6 14,0 0 6-14,0 0-45 0,0 0 45 0,0 0-117 15,0 0 117-15,23 0-85 0,-23 0 85 0,10 0-291 14,-10 0 291-14,10 0-946 1,-10 0 946-1</inkml:trace>
    </iact:actionData>
  </iact:action>
  <iact:action type="add" startTime="57219">
    <iact:property name="dataType"/>
    <iact:actionData xml:id="d33">
      <inkml:trace xmlns:inkml="http://www.w3.org/2003/InkML" xml:id="stk26" contextRef="#ctx0" brushRef="#br4">18643 8461 737 0,'0'0'0'10,"0"0"292"-8,0 0-292-1,0 0 206-1,0 0-206 0,0 0 145 0,0 0-145 0,0 0 64 0,0 0-64 0,-48 225 64 0,48-225-64 0,-19 80 63 0,19-80-63 0,-10 67 26 1,10-67-26-1,-9 47 20 20,9-47-20-20,-6 31 8 1,6-31-8-1,0 10 0 0,0-10 0 0,-4 0 0 17,4 0 0-16,0 0-3 2,0 0 3-3,0 0-37 0,0 0 37 0,0 0-147 10,0 0 147-10,0 0-150 21,0 0 150-21,7 0-315 1,-7 0 315-1,3 0-685 0,-3 0 685 0</inkml:trace>
    </iact:actionData>
  </iact:action>
  <iact:action type="add" startTime="58572">
    <iact:property name="dataType"/>
    <iact:actionData xml:id="d34">
      <inkml:trace xmlns:inkml="http://www.w3.org/2003/InkML" xml:id="stk27" contextRef="#ctx0" brushRef="#br4">20056 11037 59 0,'0'0'0'0,"0"0"776"0,0 0-776 0,0 0 369 0,0 0-369 0,0 0 130 0,0 0-130 1,0 0 99-1,0 0-99 0,0 0 66 0,0 0-66 0,0 0 36 8,0 0-36-8,-111-7 50 17,111 7-50-17,-63 0 54 1,63 0-54-1,-69 3 44 16,69-3-44-16,-75 4 40 0,75-4-40 0,-77 6 31 17,77-6-31-15,-88 8 44-2,88-8-44 0,-89 12 19 0,89-12-19 0,-87 7 14 15,87-7-14-14,-90 8 20-1,90-8-20 1,-79 6 16 11,79-6-16-12,-73 7 12 0,73-7-12 0,-79 8 18 16,79-8-18-16,-70 12 17 0,70-12-17 0,-73 11 8 15,73-11-8-15,-70 7 11 1,70-7-11-1,-62 7 7 8,62-7-7-8,-56 3 7 7,56-3-7-7,-49 8 3 13,49-8-3-12,-43 0 3-1,43 0-3 0,-36 4 0 16,36-4 0-16,-41 0 2 1,41 0-2-1,-44 0 3 14,44 0-3-14,-43 0 0 0,43 0 0 0,-41 0 3 24,41 0-3-23,-29 0 2 1,29 0-2 0,-22 0 0-1,22 0 0-1,-14 0 1 1,14 0-1-1,-1 0-1 19,1 0 1-18,0 0 0 0,0 0 0-1,0 0 0 0,0 0 0 0,0 0 0 9,0 0 0-8,0 0 1 4,0 0-1 9,0 0 2-13,0 0-2-1,0 0 0 1,0 0 0-1,0 0 0 8,0 0 0-8,0 0 1 21,0 0-1-21,0 0-1 1,0 0 1-1,0 0-1 0,0 0 1 0,0 0-2 12,0 0 2-12,0 0-1 0,0 0 1 1,0 0-3 16,0 0 3-17,0 0 0 1,0 0 0-1,0 0 0 12,0 0 0-11,0 0 0-1,0 0 0 1,0 0 2 12,0 0-2-13,0 0 0 0,0 0 0 0,0 0-2 16,0 0 2-16,0 0 0 1,0 0 0-1,0 0 1 15,0 0-1-14,0 0 1 0,0 0-1 1,0 0 3 1,0 0-3-3,0 0 3 6,0 0-3-6,0 4 0 22,0-4 0-21,0 7 0 0,0-7 0-1,0 7 1 0,0-7-1 0,1 8 0 9,-1-8 0-9,7 11-3 15,-7-11 3-15,10 18-1 0,-10-18 1 0,7 25 0 10,-7-25 0-8,7 33-7-1,-7-33 7 0,5 33 0 11,-5-33 0-11,4 41 0 0,-4-41 0-1,3 46 7 7,-3-46-7-7,0 42 7 11,0-42-7-11,0 41 11 21,0-41-11-21,0 40 1 1,0-40-1-1,0 34 6 0,0-34-6 0,0 41 2 5,0-41-2-5,0 43 1 11,0-43-1-10,0 48 2 0,0-48-2-1,0 48 3 10,0-48-3-10,0 45 4 14,0-45-4-13,0 39 10-1,0-39-10 0,0 41 7 15,0-41-7-15,0 33 8 0,0-33-8 1,0 33 6 14,0-33-6-15,0 31 5 1,0-31-5 0,0 33 1 1,0-33-1-2,0 29 1 9,0-29-1-9,0 25 3 19,0-25-3-17,0 27 1-1,0-27-1-1,0 21 1 0,0-21-1 0,0 27 3 11,0-27-3-11,0 21 0 18,0-21 0-18,0 21 0 0,0-21 0 0,0 24 0 0,0-24 0 0,0 17 0 16,0-17 0-16,0 12 0 0,0-12 0 0,0 6 0 15,0-6 0-15,0 4 0 0,0-4 0 0,0 0 0 17,0 0 0-15,0 0 0-2,0 0 0 0,0 0 0 11,0 0 0-11,0 0 0 0,0 0 0 0,0 0 0 18,0 0 0-18,0 0 0 1,0 0 0-1,0 0 0 12,0 0 0-12,0 0 0 1,0 0 0-1,0 0 0 13,0 0 0-13,0 0 0 1,0 0 0-1,0 0 0 22,0 0 0-22,0 0 0 0,0 0 0 0,0 0 0 0,0 0 0 0,0 4 0 7,0-4 0-6,0 4 0 20,0-4 0-21,0 0 0 0,0 0 0 0,0 0 0 0,0 0 0 0,0 0 0 10,0 0 0-9,0 0 0 16,0 0 0-16,0 0 0-1,0 0 0 0,0 0 0 0,0 0 0 0,0 0 0 12,0 0 0-11,0 0 0 16,0 0 0-17,0 0 0 0,0 0 0 0,0 0 0 0,0 0 0 0,0 0 0 16,0 0 0-15,0 0 0-1,0 0 0 0,0 0 0 13,0 0 0-12,0 0 0-1,0 0 0 0,3 0 0 16,-3 0 0-15,4 0 0 0,-4 0 0-1,3 0 0 14,-3 0 0-14,0 0 0 0,0 0 0 1,4 0 0 13,-4 0 0-14,0 0 0 1,0 0 0-1,0 0 0 13,0 0 0-13,0 0 0 0,0 0 0 1,0 0 0 19,0 0 0-20,0 0 0 0,0 0 0 0,0 0 0 0,0 0 0 0,0 0 0 15,0 0 0-13,0 0 0-2,0 0 0 0,0 0 0 11,0 0 0-9,0 0 0-2,0 0 0 0,5 0 0 17,-5 0 0-17,0 0 0 0,0 0 0 1,3 0 0 12,-3 0 0-13,4 0 0 1,-4 0 0-1,6 0 0 14,-6 0 0-14,11 0 0 0,-11 0 0 0,12 0 0 14,-12 0 0-13,12 0 0 0,-12 0 0-1,3 0 0 15,-3 0 0-14,3 0 0-1,-3 0 0 0,0 0 0 11,0 0 0-11,0 0 0 0,0 0 0 0,0 0 0 19,0 0 0-19,0 0 0 0,0 0 0 0,0 0-40 14,0 0 40-14,-37 0-237 1,37 0 237-1,-22 0-415 15,22 0 415-15,-21 0-662 1,21 0 662-1</inkml:trace>
    </iact:actionData>
  </iact:action>
  <iact:action type="add" startTime="59874">
    <iact:property name="dataType"/>
    <iact:actionData xml:id="d35">
      <inkml:trace xmlns:inkml="http://www.w3.org/2003/InkML" xml:id="stk28" contextRef="#ctx0" brushRef="#br4">18353 12233 907 0,'0'0'0'7,"0"0"251"-7,0 0-251 0,0 0 113 0,0 0-113 0,0 0 126 0,0 0-126 1,0 0 59-1,0 0-59 0,0 0 96 0,0 0-96 0,0 0 65 0,0 0-65 0,99 0 45 0,-99 0-45 0,22 0 13 0,-22 0-13 0,22 0 0 12,-22 0 0-12,22-15-7 0,-22 15 7 0,10-26-82 8,-10 26 82-8,4-21-167 14,-4 21 167-14,0-9-178 0,0 9 178 0,0 0-312 8,0 0 312-8,0 0-582 25,0 0 582-25</inkml:trace>
    </iact:actionData>
  </iact:action>
  <iact:action type="remove" startTime="61971">
    <iact:property name="style" value="instant"/>
    <iact:actionData xml:id="d36" ref="#d34"/>
  </iact:action>
  <iact:action type="add" startTime="61992">
    <iact:property name="dataType" value="strokeEraser"/>
    <iact:actionData xml:id="d37">
      <inkml:trace xmlns:inkml="http://www.w3.org/2003/InkML" xml:id="stk29" contextRef="#ctx0" brushRef="#br2">29297 23632 100 0,'0'0'0'22,"0"0"956"-22,0 0-956 0,0 0 154 1,0 0-154-1,0 0 163 0,0 0-163 0,0 0 108 0,0 0-108 0,0 0 50 1,0 0-50-1,0 0 31 0,0 0-31 0,0 0 3 0,0 0-3 0,12-18 0 9,-12 18 0-9,0 0-22 27,0 0 22-26,0 0-168 0,0 0 168 1,0 0-376 1,0 0 376-1</inkml:trace>
    </iact:actionData>
  </iact:action>
  <iact:action type="add" startTime="64469">
    <iact:property name="dataType"/>
    <iact:actionData xml:id="d38">
      <inkml:trace xmlns:inkml="http://www.w3.org/2003/InkML" xml:id="stk30" contextRef="#ctx0" brushRef="#br4">20180 10934 639 0,'0'0'0'1,"0"0"356"-1,0 0-356 0,0 0 177 0,0 0-177 0,0 0 134 0,0 0-134 0,0 0 53 0,0 0-53 0,0 0 44 0,0 0-44 0,0 0 33 0,0 0-33 0,4-4 31 6,-4 4-31-6,-33 0 34 15,33 0-34-15,-34 0 43 0,34 0-43 0,-43 0 39 13,43 0-39-13,-44 0 44 0,44 0-44 1,-38 0 47 12,38 0-47-13,-47 0 27 18,47 0-27-18,-41 0 31 1,41 0-31-1,-40 0 25 0,40 0-25 0,-39 0 21 14,39 0-21-14,-36 0 21 0,36 0-21 0,-35 0 14 16,35 0-14-16,-45 0 13 0,45 0-13 0,-44 0 5 15,44 0-5-15,-48 0 14 0,48 0-14 0,-48 0 21 17,48 0-21-17,-49 0 22 0,49 0-22 0,-43 0 13 13,43 0-13-13,-39 4 14 1,39-4-14-1,-39 3 13 21,39-3-13-20,-31 0 10 0,31 0-10-1,-34 5 8 0,34-5-8 0,-34 0 5 4,34 0-5-4,-36 0 2 7,36 0-2-6,-36 0 3 11,36 0-3-11,-38 2 5 2,38-2-5-2,-29 4 4 12,29-4-4-13,-29 4 2 0,29-4-2 0,-25 4 4 14,25-4-4-14,-27 7 2 0,27-7-2 0,-29 4 0 14,29-4 0-13,-29 4 3-1,29-4-3 0,-29 4 0 16,29-4 0-15,-35 0 0-1,35 0 0 0,-29 0 2 15,29 0-2-14,-27 2 1-1,27-2-1 0,-20 5 0 14,20-5 0-14,-19 3 0 0,19-3 0 0,-10 0 0 17,10 0 0-16,-16 0 0 1,16 0 0-1,-13 0 0-1,13 0 0 0,-16 0 1 9,16 0-1-9,-22 0 2 18,22 0-2-16,-22 0-1-1,22 0 1-1,-22 0 0 1,22 0 0-1,-22 0 0 9,22 0 0-9,-18 0 1 21,18 0-1-21,-15 0 1 0,15 0-1 0,-7 0 2 1,7 0-2-1,-8 0 0 11,8 0 0-10,-4 0 0 1,4 0 0-2,-3 0-4 11,3 0 4-10,-7 0 0 2,7 0 0-2,-12 0 0 12,12 0 0-13,-13 0 0 1,13 0 0-1,-12 0 0 12,12 0 0-11,-11 0 1 0,11 0-1-1,-8 0 0 16,8 0 0-16,-5 0 0 1,5 0 0-1,-2 0-1 15,2 0 1-15,0 0 0 0,0 0 0 0,0 0 0 16,0 0 0-16,0 0 3 0,0 0-3 1,0 0 0 11,0 0 0-12,0 0-2 0,0 0 2 0,0 0 0 15,0 0 0-14,0 0 1-1,0 0-1 0,0 0 0 16,0 0 0-16,0 0 0 1,0 0 0-1,-3 0 0 15,3 0 0-15,0 0 0 0,0 0 0 0,-4 0-2 15,4 0 2-15,-8 4 0 2,8-4 0-1,-4 7 0 1,4-7 0-2,0 12 2 10,0-12-2-10,0 15 4 2,0-15-4-1,0 14 1 14,0-14-1-15,0 21 0 0,0-21 0 0,0 20-1 17,0-20 1-16,0 21 0-1,0-21 0 0,0 23 2 13,0-23-2-12,0 22 2-1,0-22-2 0,0 21 0 14,0-21 0-14,0 26 0 1,0-26 0-1,0 31 0 14,0-31 0-14,0 28 0 0,0-28 0 0,0 33 1 15,0-33-1-15,0 33 1 0,0-33-1 0,0 29 1 17,0-29-1-17,0 30 1 0,0-30-1 0,0 27 0 16,0-27 0-16,0 29 0 1,0-29 0 0,0 33 0 0,0-33 0 0,0 40 3 13,0-40-3-12,0 37 5-2,0-37-5 0,0 33 1 9,0-33-1-9,0 29 4 19,0-29-4-19,0 29 6 3,0-29-6-2,0 33 7 1,0-33-7-1,0 33 1 0,0-33-1-1,0 31 1 9,0-31-1-9,0 29 0 16,0-29 0-16,0 26 2 0,0-26-2 0,-3 26 4 12,3-26-4-12,-5 29 1 0,5-29-1 0,-2 26 0 17,2-26 0-17,-9 29 0 0,9-29 0 0,-3 33 0 15,3-33 0-15,-3 31 0 1,3-31 0-1,-7 33 3 15,7-33-3-14,-4 28 1-1,4-28-1 0,-8 29 10 4,8-29-10-3,-4 26 3 8,4-26-3-9,-6 25 0 16,6-25 0-15,-7 20 0 2,7-20 0-2,-5 10 0 0,5-10 0-1,0 11 0 7,0-11 0-6,-5 7 0 18,5-7 0-19,0 9 0 1,0-9 0-1,0 10 0 0,0-10 0 0,-2 11 0 16,2-11 0-15,-4 8 0 0,4-8 0-1,0 7 0 8,0-7 0-7,-3 0 0 20,3 0 0-21,0 0 0 0,0 0 0 0,0 0 0 0,0 0 0 0,0 0 0 11,0 0 0-9,0 0 0-1,0 0 0-1,0 0 0 15,0 0 0-15,0 3 0 0,0-3 0 0,-3 9 0 14,3-9 0-13,-4 14 0-1,4-14 0 0,-5 11 0 14,5-11 0-14,-3 10 0 1,3-10 0-1,0 4 0 14,0-4 0-14,0 0 0 0,0 0 0 0,0 0 0 16,0 0 0-15,0 0 0-1,0 0 0 0,0 0 0 14,0 0 0-13,0 0 0 0,0 0 0-1,0 0 0 13,0 0 0-13,0 0 0 0,0 0 0 1,0 0 0 18,0 0 0-19,0 0 0 0,0 0 0 0,0 0 0 0,0 0 0 0,0 0 0 16,0 0 0-15,0 0 0-1,0 0 0 0,22 0 0 9,-22 0 0-9,34 0 0 21,-34 0 0-21,36 0 0 0,-36 0 0 0,44 0 0 0,-44 0 0 0,51 0 0 14,-51 0 0-14,67 0 0 0,-67 0 0 0,66 0 0 15,-66 0 0-15,70-14 0 0,-70 14 0 0,70-11 0 15,-70 11 0-15,60-8 0 0,-60 8 0 0,68-4 0 18,-68 4 0-17,63 0 0 1,-63 0 0-1,67 0 0-1,-67 0 0 0,61 0 0 10,-61 0 0-9,64 0 0 13,-64 0 0-13,54 0 0 1,-54 0 0-1,56 0 0 0,-56 0 0-1,55 0 0 9,-55 0 0-9,51 0 0 16,-51 0 0-16,51 0 0 0,-51 0 0 0,52 0 0 17,-52 0 0-16,53 0 0 1,-53 0 0-2,51 0 0 1,-51 0 0-1,42 0 0 10,-42 0 0-9,41 0 0 3,-41 0 0-4,41 0 0 10,-41 0 0-10,33 0 0 19,-33 0 0-19,37 0 0 1,-37 0 0-1,33 0 0 0,-33 0 0 0,29 0 0 16,-29 0 0-16,34 0 0 1,-34 0 0-1,25 0 0 12,-25 0 0-12,26 0 0 0,-26 0 0 0,19 0 0 18,-19 0 0-17,19 0 0 0,-19 0 0-1,22 0 0 6,-22 0 0-6,13 0 0 5,-13 0 0-5,19 0 0 17,-19 0 0-17,12 0 0 0,-12 0 0 0,7 0 0 13,-7 0 0-13,7 0 0 0,-7 0 0 0,3 0 0 24,-3 0 0-24,5 0 0 1,-5 0 0-1,2 0 0 0,-2 0 0 0,7 0 0 6,-7 0 0-6,7 0 0 16,-7 0 0-16,13 0 0 0,-13 0 0 0,11 0 0 21,-11 0 0-21,8 0 0 0,-8 0 0 0,7 0 0 0,-7 0 0 0,0 0 0 9,0 0 0-8,0 0 0 19,0 0 0-20,0 0 0 0,0 0 0 0,0 0 0 0,0 0 0 1,0-11 0 10,0 11 0-11,0-39 0 2,0 39 0-1,0-57 0 11,0 57 0-12,0-61 0 1,0 61 0-1,0-67 0 17,0 67 0-17,0-70 0 0,0 70 0 0,0-66 0 15,0 66 0-15,-15-73 0 0,15 73 0 0,-11-74 0 15,11 74 0-15,-13-77 0 1,13 77 0-1,-7-81 0 14,7 81 0-14,0-80 0 1,0 80 0-1,-2-75 0 16,2 75 0-16,0-66 0 1,0 66 0 1,0-59 0-1,0 59 0-1,0-44 0 10,0 44 0-9,0-37 0 13,0 37 0-14,0-25 0 0,0 25 0 0,0-20 0 16,0 20 0-16,0-7 0 0,0 7 0 0,0-3 0 14,0 3 0-13,0 0 0-1,0 0 0 1,0 0 0 13,0 0 0-13,0 0 0-1,0 0 0 1,0 0-38 1,0 0 38 0,-5-3-116 11,5 3 116-13,-7 0-182 0,7 0 182 0,-7 0-297 16,7 0 297-16,-6 0-496 0,6 0 496 1</inkml:trace>
    </iact:actionData>
  </iact:action>
  <iact:action type="add" startTime="66878">
    <iact:property name="dataType"/>
    <iact:actionData xml:id="d39">
      <inkml:trace xmlns:inkml="http://www.w3.org/2003/InkML" xml:id="stk31" contextRef="#ctx0" brushRef="#br4">19114 10360 552 0,'0'0'0'3,"0"0"258"-3,0 0-258 1,0 0 189-1,0 0-189 0,0 0 197 0,0 0-197 0,0 0 83 0,0 0-83 0,0 0 61 0,0 0-61 0,0 0 83 16,0 0-83-15,0 0 55-1,0 0-55 0,-38 10 51 10,38-10-51-10,-36 12 35 19,36-12-35-18,-46 7 29 0,46-7-29-1,-49 12 28 0,49-12-28 0,-48 7 30 13,48-7-30-13,-51 10 17 1,51-10-17-1,-45 8 11 14,45-8-11-14,-29 4 0 1,29-4 0-1,-22 4 0 16,22-4 0-16,-8 0 0 1,8 0 0-1,-4 0-3 14,4 0 3-14,0 0-18 1,0 0 18-1,0 0-68 13,0 0 68-13,0 0-167 0,0 0 167 0,0 0-208 15,0 0 208-15,7 0-492 1,-7 0 492-1</inkml:trace>
    </iact:actionData>
  </iact:action>
  <iact:action type="add" startTime="67420">
    <iact:property name="dataType"/>
    <iact:actionData xml:id="d40">
      <inkml:trace xmlns:inkml="http://www.w3.org/2003/InkML" xml:id="stk32" contextRef="#ctx0" brushRef="#br4">19434 9955 427 0,'0'0'0'6,"0"0"500"-6,0 0-500 0,0 0 373 0,0 0-373 0,0 0 77 0,0 0-77 0,0 0 53 0,0 0-53 0,33 200 32 0,-33-200-32 0,7 61 32 0,-7-61-32 1,3 63 54 5,-3-63-54-6,7 62 25 13,-7-62-25-13,5 62 16 1,-5-62-16-1,7 64 12 8,-7-64-12-7,3 50 0 18,-3-50 0-19,4 41 0 0,-4-41 0 0,5 24-6 0,-5-24 6 0,3 6-17 15,-3-6 17-15,0 0-53 1,0 0 53-1,2 0-69 14,-2 0 69-14,5-4-136 0,-5 4 136 0,0-22-234 16,0 22 234-15,0-22-552-1,0 22 552 0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8T22:16:15.9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44">
    <iact:property name="dataType"/>
    <iact:actionData xml:id="d0">
      <inkml:trace xmlns:inkml="http://www.w3.org/2003/InkML" xml:id="stk0" contextRef="#ctx0" brushRef="#br0">17764 8186 628 0,'0'0'0'2,"0"0"140"-2,0 0-140 0,0 0 107 0,0 0-107 0,0 0 82 0,0 0-82 0,0 0 57 0,0 0-57 0,0 0 52 0,0 0-52 0,0 0 59 0,0 0-59 0,0 0 66 10,0 0-66-9,7-12 52 1,-7 12-52 1,0 0 47 42,0 0-47-45,0 0 42 1,0 0-42 2,0 0 51-3,0 0-51 0,-5 0 50 0,5 0-50 0,-24 0 44 0,24 0-44 0,-29 0 43 1,29 0-43-1,-34 0 22 0,34 0-22 0,-36 0 12 52,36 0-12-51,-38 0 16-1,38 0-16 0,-41 0 9 1,41 0-9-1,-39 0 14 0,39 0-14 0,-41 0 10 0,41 0-10 0,-44 4 7 1,44-4-7 0,-45 8 5 4,45-8-5-2,-44 10 1 5,44-10-1-8,-48 11 5 3,48-11-5 0,-39 12 0-1,39-12 0 7,-41 10 1-7,41-10-1-2,-37 9 0 0,37-9 0 0,-40 6 1 8,40-6-1-7,-37 8 0-1,37-8 0 1,-29 6 0 31,29-6 0-32,-38 13 1 0,38-13-1 0,-32 10 0 0,32-10 0 0,-39 8 1 0,39-8-1 0,-36 2 0 40,36-2 0-40,-33 8 0 1,33-8 0-1,-32 7 0 1,32-7 0 0,-29 4 0 1,29-4 0 0,-27 4 0 0,27-4 0-2,-17 4-1 1,17-4 1 1,-23 0 0 3,23 0 0-4,-25 0 0 8,25 0 0-9,-28 3 0 0,28-3 0 0,-23 0 0 32,23 0 0-32,-33 4 0 0,33-4 0 0,-29 8 0 1,29-8 0 0,-27 10 0-1,27-10 0 1,-33 11 0 4,33-11 0 31,-27 8-1-36,27-8 1 0,-20 8 0 0,20-8 0 0,-16 7 1 0,16-7-1 1,-15 3 0-1,15-3 0 0,-7 0 0 0,7 0 0 0,-7 0 0 7,7 0 0-7,-5 0 0 28,5 0 0-27,-3 0 1-1,3 0-1 0,-4 0 0 0,4 0 0 0,0 0 1 0,0 0-1 0,-3 0 0 29,3 0 0-29,-3 5 0 0,3-5 0 0,-4 2-1 0,4-2 1 0,-10 0-1 0,10 0 1 0,-7 0-1 33,7 0 1-33,-14 4-1 0,14-4 1 1,-15 0-1-1,15 0 1 0,-14 0-7 0,14 0 7 0,-13 4-11 10,13-4 11-7,-12 4-12-2,12-4 12-1,-10 6-10 8,10-6 10-8,-9 8-5 33,9-8 5-32,-7 15 0-1,7-15 0 0,-7 15 0 0,7-15 0 0,-8 22 2 0,8-22-2 0,-5 26 2 0,5-26-2 1,-2 28 2 29,2-28-2-30,-5 34 1 0,5-34-1 0,-2 45 1 0,2-45-1 0,-5 47 2 0,5-47-2 0,-3 55 1 36,3-55-1-36,-4 66 1 0,4-66-1 0,0 70 2 0,0-70-2 0,0 75 0 0,0-75 0 0,0 73 2 0,0-73-2 1,0 74 2 31,0-74-2-32,0 66 5 0,0-66-5 0,0 62 6 0,0-62-6 0,0 62 7 0,0-62-7 0,0 59 4 35,0-59-4-35,0 63 3 1,0-63-3-1,0 55 2 0,0-55-2 0,0 44 1 0,0-44-1 0,0 40 0 0,0-40 0 0,7 30 1 30,-7-30-1-30,5 18 1 0,-5-18-1 0,2 15 3 0,-2-15-3 0,0 4 1 0,0-4-1 0,5 4 4 33,-5-4-4-33,0 0 1 0,0 0-1 0,0 0 5 0,0 0-5 0,0 0 3 0,0 0-3 0,2 0 6 31,-2 0-6-31,0 0 3 0,0 0-3 0,0 0 6 0,0 0-6 0,0 0 8 0,0 0-8 0,5 0 3 35,-5 0-3-35,0 0 2 0,0 0-2 0,5 0 1 0,-5 0-1 0,3 0 0 0,-3 0 0 0,7 0 2 0,-7 0-2 0,7 0 2 7,-7 0-2-7,15 0 0 31,-15 0 0-31,19 0 1 0,-19 0-1 0,17 0 0 0,-17 0 0 0,22 0 1 0,-22 0-1 0,28 0 0 34,-28 0 0-34,29 0 1 0,-29 0-1 0,32 0 0 0,-32 0 0 0,38 0 0 0,-38 0 0 0,35 0 1 0,-35 0-1 0,36 0 0 32,-36 0 0-32,36 0 2 0,-36 0-2 0,43 0 3 0,-43 0-3 0,42 0 6 0,-42 0-6 0,47 0 12 30,-47 0-12-30,46 0 9 0,-46 0-9 0,49 0 7 0,-49 0-7 0,41 0 8 0,-41 0-8 0,44 0 10 32,-44 0-10-32,43 0 5 0,-43 0-5 0,41 0 5 0,-41 0-5 0,44 0 3 0,-44 0-3 0,43 0 0 29,-43 0 0-29,43 0 4 0,-43 0-4 0,42 0 0 0,-42 0 0 1,43 0 4-1,-43 0-4 0,49 0 1 36,-49 0-1-35,50 0 0-1,-50 0 0 0,46 0 1 0,-46 0-1 0,44 0 0 0,-44 0 0 0,41 0 1 0,-41 0-1 0,33 0 0 6,-33 0 0-6,34 0 0 29,-34 0 0-28,29 0-1-1,-29 0 1 0,22-4-1 0,-22 4 1 0,21-4 0 0,-21 4 0 1,23-4 0 4,-23 4 0-5,19-2 0 33,-19 2 0-33,17 0 0 0,-17 0 0 0,19-4 0 0,-19 4 0 1,12 0 1-1,-12 0-1 0,10-5 0 3,-10 5 0 32,12 0-1-35,-12 0 1 1,7-3 0-1,-7 3 0 1,7 0 1 0,-7 0-1 0,7 0 0-1,-7 0 0 0,8 0 0 1,-8 0 0-1,4 0 0 32,-4 0 0-32,0 0 0 0,0 0 0 0,0 0 0 0,0 0 0 0,0 0 0 0,0 0 0 0,0 0 1 36,0 0-1-36,0 0 0 0,0 0 0 0,0 0 0 0,0 0 0 0,10 0 0 0,-10 0 0 0,8 0 0 1,-8 0 0-1,11 0 0 7,-11 0 0-6,15 0-1 32,-15 0 1-31,3 0 0-2,-3 0 0 0,4 0 0 0,-4 0 0 0,3 0 0 0,-3 0 0 0,0 0 0 0,0 0 0 1,0 0 0 31,0 0 0-32,0 0-1 0,0 0 1 0,0 0 0 0,0 0 0 0,0 0-1 0,0 0 1 0,0 0-1 6,0 0 1-6,0-4-2 38,0 4 2-37,0-26-4-1,0 26 4 0,0-37-3 0,0 37 3 0,4-54-1 0,-4 54 1 0,0-59 0 0,0 59 0 0,0-78 0 5,0 78 0-3,0-88 0 6,0 88 0-7,0-100-1 8,0 100 1-8,0-110 0 0,0 110 0 4,0-118 0 6,0 118 0-9,0-116-1-1,0 116 1 0,0-115 1 4,0 115-1-5,0-107 0 44,0 107 0-44,0-96 0 0,0 96 0 0,-4-88 0 0,4 88 0 0,-3-73 0 0,3 73 0 0,-7-62-1 0,7 62 1 0,-3-52 1 0,3 52-1 0,-6-38 0 47,6 38 0-47,0-24 0 0,0 24 0 0,-3-12 0 0,3 12 0 0,0-4 0 0,0 4 0 0,-3 0-2 0,3 0 2 0,-4 0-5 0,4 0 5 0,-3 0-34 12,3 0 34-10,-4 0-59 0,4 0 59-2,0 0-91 14,0 0 91-12,0 0-212-1,0 0 212 0,0 4-341 1,0-4 341 11</inkml:trace>
    </iact:actionData>
  </iact:action>
  <iact:action type="add" startTime="7352">
    <iact:property name="dataType"/>
    <iact:actionData xml:id="d1">
      <inkml:trace xmlns:inkml="http://www.w3.org/2003/InkML" xml:id="stk1" contextRef="#ctx0" brushRef="#br0">7106 8186 468 0,'0'0'0'7,"0"0"198"-6,0 0-198-1,0 0 94 1,0 0-94-1,0 0 78 1,0 0-78 3,0 0 79-4,0 0-79 1,0 0 83 0,0 0-83 1,0 0 89 0,0 0-89-2,0 0 86 1,0 0-86 1,7 0 73-1,-7 0-73 2,0 0 58-1,0 0-58-2,0 0 59 0,0 0-59 0,0 0 59 0,0 0-59 0,0 0 37 0,0 0-37 0,-1 0 21 0,1 0-21 1,-45 0 33-1,45 0-33 0,-51 0 33 0,51 0-33 1,-67-5 18 4,67 5-18-3,-66 0 16 32,66 0-16-33,-70-3 10-1,70 3-10 1,-73 0 16-1,73 0-16 0,-70 0 7 0,70 0-7 0,-67 0 7 0,67 0-7 0,-65 0 7 3,65 0-7-3,-63 0 10 32,63 0-10-32,-60 0 12 0,60 0-12 0,-54 0 12 0,54 0-12 0,-48 8 10 0,48-8-10 0,-44 10 5 33,44-10-5-33,-45 9 2 0,45-9-2 0,-36 9 2 0,36-9-2 0,-41 11 2 0,41-11-2 0,-32 13 1 4,32-13-1-3,-31 14 0 29,31-14 0-30,-25 6 1 0,25-6-1 0,-22 8 0 0,22-8 0 0,-18 7 0 1,18-7 0-1,-15 8 0 31,15-8 0-31,-10 0-1 0,10 0 1 0,-9 4 0 0,9-4 0 0,0 0-1 0,0 0 1 0,0 0 0 39,0 0 0-38,0 0 0-1,0 0 0 0,0 0 0 0,0 0 0 0,0 0 0 1,0 0 0 2,0 0-1-1,0 0 1 0,0 0 0 2,0 0 0-3,0 0-1-1,0 0 1 0,0 0-2 6,0 0 2-6,-3 0-3 47,3 0 3-46,-5 0-6 0,5 0 6 1,-2 0-9 0,2 0 9-2,-8 0-6 1,8 0 6-1,-7 0-4 0,7 0 4 0,-4 0-6 0,4 0 6 0,-3 0-3 0,3 0 3 0,0 0 0 7,0 0 0-7,0 0-1 43,0 0 1-42,0 0-1 1,0 0 1 0,0 0-2 0,0 0 2 0,0 0 0-1,0 0 0 0,0 0 0-1,0 0 0 0,0 0 0 0,0 0 0 0,0 0-1 0,0 0 1 0,-3 0 0 10,3 0 0-9,0 0-2 3,0 0 2-4,0 6 0 41,0-6 0-41,-6 23 3 0,6-23-3 0,-3 23 3 0,3-23-3 0,0 25 1 0,0-25-1 0,0 29 1 0,0-29-1 0,0 29 1 0,0-29-1 0,0 38 3 14,0-38-3-11,0 28 1 0,0-28-1-1,0 33 0 3,0-33 0-3,0 38 1 9,0-38-1-10,0 33 0 0,0-33 0 1,0 33 0 4,0-33 0-4,0 33 0 0,0-33 0 1,0 30 0 53,0-30 0-53,0 36 0 4,0-36 0-2,0 33 0-1,0-33 0 1,0 38 0-1,0-38 0 1,0 40 1 0,0-40-1-2,0 36 0 3,0-36 0-1,0 33 1 4,0-33-1-4,0 30 0-2,0-30 0 1,0 33 1-1,0-33-1-2,3 41 0 2,-3-41 0-2,9 40 1 1,-9-40-1 4,7 45 0-3,-7-45 0-1,3 40 1 0,-3-40-1 0,4 41 0 0,-4-41 0 0,8 43 0 0,-8-43 0-1,2 41 0 2,-2-41 0-2,8 37 0 3,-8-37 0-1,4 29 0 1,-4-29 0-2,0 25 2 2,0-25-2-2,0 23 1 1,0-23-1 1,5 22 1-1,-5-22-1-1,0 22 0 2,0-22 0-1,0 26 0 1,0-26 0-1,0 27 0 0,0-27 0-1,0 27 0 1,0-27 0 0,0 34-1 0,0-34 1-1,0 29 1 1,0-29-1 0,0 33 0 0,0-33 0-1,0 26 2 0,0-26-2 15,0 26 0-14,0-26 0 0,0 30 0 0,0-30 0 0,0 36-1-1,0-36 1 2,0 34 0-1,0-34 0 0,0 29 0 0,0-29 0 0,0 18 0 0,0-18 0 0,0 15 0 0,0-15 0-1,0 8 0 0,0-8 0 13,0 0 0-13,0 0 0 0,0 0 0 0,0 0 0 0,0 0 0 0,0 0 0 1,0 0 0-1,0 0 0 0,0 0 1 1,0 0-1-1,0 0 1 1,0 0-1-1,0 0 0 0,0 0 0 1,0 0 1-1,0 0-1 2,0 0 2-1,0 0-2 1,0 0 1 36,0 0-1-38,0 0 1 0,0 0-1 0,0 0 0 1,0 0 0-1,0 0 1 1,0 0-1 2,0 0 2-1,0 0-2-1,0 0 10 1,0 0-10-1,0 0 1 1,0 0-1 0,0 0 0 3,0 0 0-5,0 0 0 1,0 0 0-1,10 0 0 1,-10 0 0 0,22 0 5 0,-22 0-5-1,26 0 1 0,-26 0-1 2,29-4 1 0,-29 4-1-2,24-7 1 0,-24 7-1 1,36-5 4-1,-36 5-4 0,29-2 7 0,-29 2-7 0,37 0 9 1,-37 0-9-1,39 0 8 1,-39 0-8-2,41 0 8 0,-41 0-8 1,52 0 6 0,-52 0-6 1,51-5 4-1,-51 5-4-1,48-3 4 1,-48 3-4 0,47 0 8 0,-47 0-8 5,45 0 6-5,-45 0-6 0,37 0 11 7,-37 0-11-8,36 0 9 1,-36 0-9-1,34 0 4 5,-34 0-4-6,26 0 5 2,-26 0-5-2,29 0 4 22,-29 0-4-22,24 0 4 0,-24 0-4 0,27 0 1 0,-27 0-1 0,29 0 0 31,-29 0 0-31,29 0 1 0,-29 0-1 0,27 0 1 0,-27 0-1 0,19 0 1 0,-19 0-1 0,17 0 2 33,-17 0-2-33,15 0 1 1,-15 0-1 0,19 0 2 0,-19 0-2 1,22 0 0 1,-22 0 0 0,23 0 0 0,-23 0 0-2,22 0 0-1,-22 0 0 0,17 0 0 12,-17 0 0-10,15 0 0 0,-15 0 0-2,16 0 0 38,-16 0 0-38,8 0 0 0,-8 0 0 0,14 0 0 0,-14 0 0 1,10 0 0-1,-10 0 0 0,12 0 0 1,-12 0 0 1,10 0 0 1,-10 0 0-2,7 0 0 4,-7 0 0-5,3 0-1 23,-3 0 1-22,9 0 0-1,-9 0 0 0,0 0 0 0,0 0 0 0,3 0 0 23,-3 0 0-23,0 0-1 0,0 0 1 0,4 0-2 0,-4 0 2 0,7 0-1 27,-7 0 1-27,12 0 0 0,-12 0 0 0,8 0-1 0,-8 0 1 0,14 0 0 1,-14 0 0-1,10-7 0 32,-10 7 0-32,12-8-1 0,-12 8 1 0,7-8 0 0,-7 8 0 0,7-3 0 0,-7 3 0 0,5-4 0 35,-5 4 0-35,3-3-1 0,-3 3 1 0,7-5-1 1,-7 5 1-1,7-2-2 0,-7 2 2 0,3-8-3 0,-3 8 3 1,9-3-6 32,-9 3 6-32,1-8-5 0,-1 8 5 1,9-12-4-2,-9 12 4 0,8-7-3 0,-8 7 3 0,7-10-2 1,-7 10 2-1,4-8-3 2,-4 8 3-1,1-10-5 30,-1 10 5-31,7-19-8 0,-7 19 8 0,7-23-5 0,-7 23 5 0,3-33-6 0,-3 33 6 0,4-37-3 32,-4 37 3-32,3-47-1 0,-3 47 1 1,4-48 0-1,-4 48 0 0,8-54 0 0,-8 54 0 0,4-72 0 9,-4 72 0-9,6-75-1 11,-6 75 1-10,4-90 0-1,-4 90 0 0,0-99 1 29,0 99-1-29,0-96 0 0,0 96 0 0,0-92 0 0,0 92 0 0,0-81 0 0,0 81 0 0,7-62 1 30,-7 62-1-30,5-54 0 0,-5 54 0 0,7-53 0 0,-7 53 0 0,0-44 0 0,0 44 0 0,3-44 0 38,-3 44 0-36,0-40 0-2,0 40 0 0,0-44 0 1,0 44 0-1,0-41 0 0,0 41 0 2,0-47 0 0,0 47 0 1,0-48 0 1,0 48 0-1,0-46 1 1,0 46-1-2,0-35 0 1,0 35 0 10,0-27 1-11,0 27-1 1,0-15 1-2,0 15-1 0,0 0 0 2,0 0 0-3,0 0 2 9,0 0-2-6,0 0 10-1,0 0-10-2,0 0 7 34,0 0-7-33,0 0 6-1,0 0-6 0,0 0 9 1,0 0-9-1,0 0 7 0,0 0-7 0,0 0 4 0,0 0-4 0,0 0 0 31,0 0 0-31,0 0-1 0,0 0 1 0,0 0 0 0,0 0 0 0,0 0-6 0,0 0 6 0,0 0-28 34,0 0 28-33,0 0-63-1,0 0 63 0,0 0-153 0,0 0 153 0,0 0-380 0,0 0 380 0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8T22:16:15.99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4553">
    <iact:property name="dataType"/>
    <iact:actionData xml:id="d0">
      <inkml:trace xmlns:inkml="http://www.w3.org/2003/InkML" xml:id="stk0" contextRef="#ctx0" brushRef="#br0">10700 7600 440 0,'0'0'0'1,"0"0"227"-1,0 0-227 0,0 0 160 0,0 0-160 0,0 0 139 0,0 0-139 0,0 0 90 0,0 0-90 0,0 0 71 4,0 0-71-4,0 0 79 27,0 0-79-26,0 0 58-1,0 0-58 0,148-3 54 0,-148 3-54 0,33-8 68 48,-33 8-68-48,37-6 67 0,-37 6-67 0,41-9 46 0,-41 9-46 0,40-6 46 0,-40 6-46 0,44-9 40 0,-44 9-40 0,48-7 28 0,-48 7-28 0,44-8 19 0,-44 8-19 0,48-3 20 52,-48 3-20-49,48-4 19 0,-48 4-19-1,47-2 13 0,-47 2-13 2,46-4 17 0,-46 4-17-2,53-5 12 3,-53 5-12-2,53-3 20 6,-53 3-20-9,55-6 15 0,-55 6-15 0,53-6 13 1,-53 6-13 2,54-7 4 0,-54 7-4-1,51-2 5 2,-51 2-5-1,52-9 3-2,-52 9-3 0,47-10 2 0,-47 10-2 0,52-8 1 0,-52 8-1 0,44-6 2 0,-44 6-2-1,44-5 2 1,-44 5-2 0,45-4 0 6,-45 4 0-7,44 0 2 43,-44 0-2-43,48 0 5 2,-48 0-5-2,43 0 7 0,-43 0-7 0,47 0 5 0,-47 0-5 0,50 0 4 0,-50 0-4 0,46 0 3 0,-46 0-3 1,43 0 2 15,-43 0-2-13,46 0 2-2,-46 0-2 1,39 0 2 0,-39 0-2-1,42 0 2 2,-42 0-2-3,40 0 1 55,-40 0-1-55,44 0 2 0,-44 0-2 0,44 0 4 1,-44 0-4-1,41 0 1 0,-41 0-1 0,45 0 4 2,-45 0-4 1,39 0 3 0,-39 0-3-1,38 0 2 2,-38 0-2-2,37 0 2 1,-37 0-2-2,36 0 2-1,-36 0-2 0,41 0 2 0,-41 0-2 10,41 0 0-8,-41 0 0 1,37 0 2 5,-37 0-2-7,43 0 1 0,-43 0-1 0,41 0 1 4,-41 0-1-3,38 0 0 5,-38 0 0-7,42 0 2 46,-42 0-2-43,38 0 2 0,-38 0-2-1,36 0 4-1,-36 0-4 2,32 0 5 0,-32 0-5 2,36 0 5-3,-36 0-5-1,39 0 3 0,-39 0-3 1,36 4 1 2,-36-4-1-2,37 0 3 0,-37 0-3 1,45 5 0-1,-45-5 0-1,44 0 0 2,-44 0 0 1,43 0 1-3,-43 0-1 1,41 0 0 1,-41 0 0 0,37 2 1 0,-37-2-1 0,36 4 1-1,-36-4-1 1,38 11 0 11,-38-11 0-10,41 4 0 0,-41-4 0-2,39 8 2 1,-39-8-2 1,41 10 0-2,-41-10 0 1,41 3 0 0,-41-3 0 13,44 6 1-13,-44-6-1 0,48 6 1-1,-48-6-1-1,46 0 0-1,-46 0 0 0,49 8 0 49,-49-8 0-45,48 6 3-1,-48-6-3 1,38 7 2-2,-38-7-2 1,42 8 1 0,-42-8-1 0,41 7 4 0,-41-7-4 1,36 9 0-1,-36-9 0-1,38 6-1-1,-38-6 1-1,41 4-1 0,-41-4 1 2,39 5 0 0,-39-5 0 0,44 0 0 1,-44 0 0 0,48 2 0-1,-48-2 0-1,48 0-1 2,-48 0 1 1,44 0-1-1,-44 0 1 0,48 0-1 0,-48 0 1 0,48 0-1 0,-48 0 1 0,41 0 0-1,-41 0 0 2,41 4 0-2,-41-4 0 1,36 0 0 1,-36 0 0 1,40 3-1-1,-40-3 1-1,35 0 0 1,-35 0 0 0,42 0-1 0,-42 0 1-1,36 0-1 1,-36 0 1 0,31 0-1 5,-31 0 1-6,29 0 0-1,-29 0 0 1,29 0 0 0,-29 0 0 0,27 0-1 13,-27 0 1-13,29 0-2 0,-29 0 2-1,29 0-3-1,-29 0 3 2,29 0-2 0,-29 0 2 1,31 0-3-2,-31 0 3 0,32 0-1 2,-32 0 1-1,33 0-1 0,-33 0 1-1,37 0-1 5,-37 0 1-5,33 0 0 1,-33 0 0-1,29 0 0 1,-29 0 0-1,22 0 0 1,-22 0 0 14,19 0 1-14,-19 0-1-1,18 0 0 2,-18 0 0-1,19 0 1 0,-19 0-1 0,19 0 0 1,-19 0 0-1,17 0 0 0,-17 0 0 0,14 0 0 1,-14 0 0-1,17 0 0-1,-17 0 0 1,13 0 0 19,-13 0 0-18,19 0 0 1,-19 0 0-2,19 0 0 0,-19 0 0 0,14 0 0 0,-14 0 0-1,17 0 0 1,-17 0 0 0,17 0 0-1,-17 0 0 0,10 0 1 0,-10 0-1 0,12 0 0 1,-12 0 0-1,7 0 0 1,-7 0 0-1,3 0 0 1,-3 0 0-1,3 0 0 6,-3 0 0-7,0 0 0 1,0 0 0-1,0 0-1 0,0 0 1 0,0 0 1 0,0 0-1-1,0 0 0 3,0 0 0-3,0 0 0 36,0 0 0-36,0 0 0 1,0 0 0-1,6 0 0 0,-6 0 0 0,0 0 0 0,0 0 0 0,0 0 0 0,0 0 0 0,3 0 0 5,-3 0 0-5,0 0 0 40,0 0 0-39,3 0 1-1,-3 0-1 0,0 0 0 0,0 0 0 0,0 0 0 0,0 0 0 0,0 0-1 0,0 0 1 0,0 0 0 48,0 0 0-48,0 0 1 1,0 0-1-1,0 0 0 0,0 0 0 2,0 0 0 0,0 0 0 0,0 0 0 0,0 0 0-1,0 0 0 2,0 0 0 0,0 0 0 2,0 0 0-2,0 0 0-1,0 0 0 1,0 0 0-1,0 0 0-1,0 0 0 1,0 0 0 0,0 0-1 0,0 0 1 0,0 0-1-1,0 0 1 1,0 0 0 6,0 0 0-8,0 0-2 40,0 0 2-38,0 0-5-1,0 0 5-1,0 0-13 0,0 0 13 0,0 0-23 0,0 0 23 0,-3-18-38 0,3 18 38 0,-19-22-181 0,19 22 181 1,-13-17-341 4,13 17 341-4,-6-9-769 8,6 9 769 33</inkml:trace>
    </iact:actionData>
  </iact:action>
  <iact:action type="add" startTime="9582">
    <iact:property name="dataType"/>
    <iact:actionData xml:id="d1">
      <inkml:trace xmlns:inkml="http://www.w3.org/2003/InkML" xml:id="stk1" contextRef="#ctx0" brushRef="#br0">16017 8252 479 0,'0'0'0'16,"0"0"185"-16,0 0-185 4,0 0 151-3,0 0-151 0,0 0 121 0,0 0-121 0,0 0 94 1,0 0-94-2,0 0 77 0,0 0-77 0,0 0 68 0,0 0-68 0,0 0 59 0,0 0-59 0,7 0 52 0,-7 0-52 0,-14 0 46 0,14 0-46 0,-27-5 60 0,27 5-60 0,-36-7 71 40,36 7-71-40,-41-7 54 0,41 7-54 0,-41-8 20 3,41 8-20-1,-48-6 31-1,48 6-31-1,-43-5 20 0,43 5-20 0,-47-7 8 1,47 7-8 0,-48-2 12 10,48 2-12-11,-48-6 9 0,48 6-9 0,-41 0 9 40,41 0-9-40,-44-3 8 0,44 3-8 0,-45 0 10 0,45 0-10 0,-41-4 14 0,41 4-14 0,-44 0 18 0,44 0-18 0,-36 0 14 9,36 0-14-9,-37 0 10 15,37 0-10-13,-34 0 13 1,34 0-13-2,-31 0 10 3,31 0-10 10,-31 0 5-11,31 0-5-1,-32 0 6 1,32 0-6 0,-34 0 10 0,34 0-10-2,-29 0 9 2,29 0-9 5,-29 0 7-6,29 0-7 0,-28 0 4-1,28 0-4 1,-20 0 4 0,20 0-4 8,-19 0 2-8,19 0-2-1,-19 4 3 0,19-4-3-1,-17 3 2 41,17-3-2-39,-18 0 0-1,18 0 0 2,-16 0 0-2,16 0 0 1,-19 6 0 0,19-6 0 1,-17 0 1 0,17 0-1-1,-22 2 0 3,22-2 0-3,-22 4 1 1,22-4-1-1,-26 0 0-1,26 0 0 1,-18 3 0-1,18-3 0-1,-19 9 0 0,19-9 0 0,-19 2 0 39,19-2 0-39,-10 0 0 0,10 0 0 0,-17 0 0 0,17 0 0 0,-14 0 0 0,14 0 0 0,-14 4 1 0,14-4-1 0,-15 4 0 43,15-4 0-43,-14 0-1 0,14 0 1 0,-15 5-1 0,15-5 1 0,-10 0 0 0,10 0 0 0,-12 0 0 0,12 0 0 0,-7 0 0 1,7 0 0-1,-7 2 0 11,7-2 0-8,-8 0-1-1,8 0 1 0,-4 0 1 3,4 0-1-5,-7 0-1 43,7 0 1-43,-8 4 0 0,8-4 0 0,-7 0-1 0,7 0 1 0,-10 3-1 0,10-3 1 0,-12 0-1 0,12 0 1 0,-3 5-1 0,3-5 1 0,-7 0 0 42,7 0 0-40,-7 0 0 0,7 0 0-2,-5 0-2 0,5 0 2 0,-5 0 0 0,5 0 0 0,-2 0 0 0,2 0 0 0,0 4-1 0,0-4 1 0,-3 0-1 7,3 0 1-7,-4 0-2 44,4 0 2-44,0 2 0 0,0-2 0 0,-3 4 0 0,3-4 0 0,-5 9-3 0,5-9 3 0,-7 10-3 0,7-10 3 0,-7 10 0 0,7-10 0 0,-7 15 2 48,7-15-2-46,-8 19 3 0,8-19-3 1,-7 22 1-2,7-22-1 1,0 30 1 0,0-30-1 0,-4 28 1 1,4-28-1-2,0 33 2 0,0-33-2 0,-3 38 1-1,3-38-1 0,-9 41 0 1,9-41 0-1,0 43 1 0,0-43-1 0,-3 48 0 7,3-48 0-7,-3 51 2 52,3-51-2-52,-4 60 1 0,4-60-1 0,-8 60 0 0,8-60 0 1,-7 62 0-1,7-62 0 0,-7 61 0 0,7-61 0 0,-7 63 0 0,7-63 0 0,-5 62 0 0,5-62 0 1,-9 64 1 6,9-64-1-7,-1 55 1 8,1-55-1-8,-7 55 0 53,7-55 0-51,-5 44 0 0,5-44 0 0,-4 41 0-1,4-41 0-1,-6 36 0 0,6-36 0 0,0 33 0 0,0-33 0 0,-4 31 0 0,4-31 0 0,-3 24 1 0,3-24-1 0,-4 26 0 0,4-26 0 0,-8 31 0 11,8-31 0-9,-4 33 0 0,4-33 0 0,0 33 0 11,0-33 0-12,0 33 1-1,0-33-1 0,-3 29 2 4,3-29-2-3,-3 21 1 42,3-21-1-43,0 18 1 0,0-18-1 0,-4 15 1 0,4-15-1 0,0 16 0 0,0-16 0 0,0 10 1 1,0-10-1-1,0 12 0 0,0-12 0 0,0 7 1 11,0-7-1-11,0 11 0 43,0-11 0-42,-5 15 0-1,5-15 0 0,0 10 0 0,0-10 0 0,0 12 0 0,0-12 0 1,0 11 0 1,0-11 0-1,0 3 1-1,0-3-1 0,0 4 0 0,0-4 0 0,0 3 0 51,0-3 0-50,0 0 0 0,0 0 0 1,0 0 1-1,0 0-1 0,0 0 3 0,0 0-3 1,0 0 5-1,0 0-5-1,0 0 9 0,0 0-9 1,0 0 7-1,0 0-7 0,0 8 3 1,0-8-3-1,0 8 0 6,0-8 0-6,0 10 1 32,0-10-1-32,12 7 0 0,-12-7 0 0,19 0 0 0,-19 0 0 0,17 8 0 0,-17-8 0 0,27 8 4 5,-27-8-4-5,29 7 6 37,-29-7-6-36,33 8 2-1,-33-8-2 0,34 2 0 0,-34-2 0 0,32 0 2 0,-32 0-2 0,33 5 0 0,-33-5 0 1,37 0 1 7,-37 0-1-8,41 0 1 48,-41 0-1-46,39 3 0-1,-39-3 0-1,45 0 2 0,-45 0-2 0,44 0 2 0,-44 0-2 0,41 0 1 1,-41 0-1-1,36 0 1 0,-36 0-1 0,37 0 1 0,-37 0-1 0,31 0 1 9,-31 0-1-9,32 0 2 60,-32 0-2-59,33 0 3 1,-33 0-3 0,32 0 1 0,-32 0-1 0,41 0 2 0,-41 0-2 1,33 0 1 0,-33 0-1 1,41 0 1-2,-41 0-1 0,37 0 1-1,-37 0-1 1,33 0 2 0,-33 0-2 0,37 0 2 2,-37 0-2-3,33 0 0 2,-33 0 0 0,29 0 1 0,-29 0-1-1,37 0 1 1,-37 0-1 0,32 0 2 2,-32 0-2-3,41 0 0-1,-41 0 0 2,38 0 0 0,-38 0 0-1,36-3 0 2,-36 3 0-1,34-15-1-1,-34 15 1 0,29-7 0 0,-29 7 0 0,22-4 2 2,-22 4-2-1,19-4 1-2,-19 4-1 14,14 0 1-12,-14 0-1-1,18 0 0 0,-18 0 0 0,19 0 1 1,-19 0-1-1,17 0 1 0,-17 0-1-1,19 0 1 10,-19 0-1-8,22 0 1 0,-22 0-1 0,17 0 0 0,-17 0 0-1,21 0 1 6,-21 0-1-8,18 0 0 1,-18 0 0 0,14 0 2 0,-14 0-2 0,19 0 0 38,-19 0 0-39,10 0 1 1,-10 0-1-1,12 0 0 0,-12 0 0 1,15 0 2-1,-15 0-2 1,12 0 1 0,-12 0-1-1,21 4 1 0,-21-4-1 0,15 4 0 52,-15-4 0-48,10 3 0-1,-10-3 0-1,16 4 0 0,-16-4 0 0,3 3 0 0,-3-3 0 0,4 0 0 0,-4 0 0-1,3 0 0-1,-3 0 0 0,0 0 0 0,0 0 0 0,0 0 0 0,0 0 0 1,0 0 1 0,0 0-1 0,0 0 0 0,0 0 0-1,0 0-1 5,0 0 1 34,0 0-1-39,0 0 1 0,0 0 0 0,0 0 0 0,0 0-1 0,0 0 1 0,0 0-3 0,0 0 3 0,0 0-1 0,0 0 1 0,0-7-2 43,0 7 2-42,0-40-3 1,0 40 3-2,0-48 0 0,0 48 0 0,0-47 0 0,0 47 0 0,0-48 1 0,0 48-1 0,0-49 0 0,0 49 0 0,0-62 0 11,0 62 0-11,0-67 1 36,0 67-1-36,0-68 0 0,0 68 0 0,0-72 0 0,0 72 0 0,0-73 0 0,0 73 0 0,0-69 0 0,0 69 0 0,14-71 0 5,-14 71 0-5,6-69 0 37,-6 69 0-36,12-67 4-1,-12 67-4 0,16-70 2 0,-16 70-2 0,7-69 1 0,-7 69-1 0,12-74 4 0,-12 74-4 0,6-70 3 37,-6 70-3-36,4-59 4-1,-4 59-4 0,0-44 5 0,0 44-5 0,0-26 3 2,0 26-3-1,0-14 3-1,0 14-3 1,0 0 1 4,0 0-1-5,0 0 3 10,0 0-3-9,0 0 0 2,0 0 0 33,0 0 1-36,0 0-1 0,0 0 1 0,0 0-1 0,0 0 0 0,0 0 0 0,0 0 0 0,0 0 0 0,0 0 0 0,0 0 0 0,0 0-2 42,0 0 2-42,0 0-2 0,0 0 2 0,0 0-16 0,0 0 16 0,0 0-44 1,0 0 44 0,0-20-93 1,0 20 93-1,0-33-122-1,0 33 122 0,0-21-169 6,0 21 169-6,0-7-244 40,0 7 244-39,0 0-809 1,0 0 809-1</inkml:trace>
    </iact:actionData>
  </iact:action>
  <iact:action type="add" startTime="12422">
    <iact:property name="dataType"/>
    <iact:actionData xml:id="d2">
      <inkml:trace xmlns:inkml="http://www.w3.org/2003/InkML" xml:id="stk2" contextRef="#ctx0" brushRef="#br0">7714 8273 444 0,'0'0'0'9,"0"0"306"-6,0 0-306 0,0 0 171 1,0 0-171-1,0 0 144-1,0 0-144 1,0 0 95-1,0 0-95-2,0 0 68 0,0 0-68 0,0 0 65 0,0 0-65 0,22-7 64 0,-22 7-64 0,0 0 54 0,0 0-54 0,0-4 50 0,0 4-50 0,0 0 40 0,0 0-40 0,0-4 29 0,0 4-29 0,-14 0 26 0,14 0-26 0,-44-2 25 0,44 2-25 0,-55 0 36 0,55 0-36 0,-52 0 25 0,52 0-25 0,-53 0 8 14,53 0-8-14,-46 0 10 0,46 0-10 0,-47 0 7 44,47 0-7-41,-46 0 10 0,46 0-10-1,-47 0 22 1,47 0-22 0,-48 0 22-2,48 0-22 1,-51 0 23 1,51 0-23-3,-48 0 15 1,48 0-15-1,-48 0 10 0,48 0-10 0,-51 0 18 0,51 0-18 1,-48 0 8-1,48 0-8 0,-48 0 8 42,48 0-8-39,-41 0 6 0,41 0-6-1,-41 0 3 0,41 0-3 1,-35 0 3 3,35 0-3-4,-31 0 5 0,31 0-5 0,-29 0 15 3,29 0-15-2,-32 0 12-1,32 0-12 0,-29 0 10-1,29 0-10 0,-36 6 10 1,36-6-10-2,-36 4 12 0,36-4-12 0,-36 7 10 0,36-7-10 0,-36 8 5 57,36-8-5-57,-34 8 5 3,34-8-5 1,-29 2 3 0,29-2-3-1,-26 4 4 0,26-4-4 0,-23 4 3 1,23-4-3-2,-21 0 3 0,21 0-3 2,-22 0 5-1,22 0-5-1,-22 0 1 4,22 0-1-3,-22 5 2-1,22-5-2 1,-16 0 2 1,16 0-2-2,-19 2 1 1,19-2-1 0,-10 0 1 2,10 0-1-1,-10 0 0-2,10 0 0 1,-12 0-1-2,12 0 1 1,-17 0 0-1,17 0 0-1,-22 0 1 0,22 0-1 0,-31 4 4 0,31-4-4 0,-26 0 0 9,26 0 0-7,-22 0 0 0,22 0 0-1,-22 4-2-1,22-4 2 0,-19 0 0 45,19 0 0-45,-17 0 0 1,17 0 0 1,-19 0 0 0,19 0 0 1,-22 0 0-2,22 0 0 0,-22 0 0 1,22 0 0 1,-25 0 0-1,25 0 0 0,-19 0 2 2,19 0-2-1,-14 0-2 0,14 0 2-1,-12 0 3 1,12 0-3 2,-10 0-1-2,10 0 1 0,-10 0 0 1,10 0 0-2,-7 0-2 0,7 0 2 1,-2 0 0-2,2 0 0 1,-7 0-1 6,7 0 1-6,0 0-1 0,0 0 1 1,0 0 0-1,0 0 0 0,0 0 0 12,0 0 0-12,0 0 0 0,0 0 0 0,0 0 1 0,0 0-1 0,0 0 0 43,0 0 0-45,0 0-1 0,0 0 1 0,0 0 0 0,0 0 0 0,0 0 0 0,0 0 0 0,0 0 1 0,0 0-1 0,0 0-1 0,0 0 1 0,0 0 1 0,0 0-1 0,0 0 0 44,0 0 0-44,0 0 0 0,0 0 0 1,0 0 1 1,0 0-1 0,0 0 0-2,0 0 0 0,0 0-1 0,0 0 1 1,0 11 0 0,0-11 0 3,0 37 2-2,0-37-2 2,0 48 0-1,0-48 0-1,0 55 1 7,0-55-1-8,0 54 0 0,0-54 0 0,0 64 0 36,0-64 0-37,0 66 1 0,0-66-1 0,0 62 0 0,0-62 0 0,0 62 1 0,0-62-1 0,0 60 0 0,0-60 0 0,0 55 0 45,0-55 0-45,-3 52 0 0,3-52 0 0,-5 52 0 0,5-52 0 0,-4 50 0 0,4-50 0 0,-3 51 0 0,3-51 0 0,-5 53 1 0,5-53-1 0,-2 48 0 9,2-48 0-8,-5 47 0 37,5-47 0-38,-3 40 1 0,3-40-1 1,-4 41 0-1,4-41 0 0,-7 33 0 0,7-33 0 0,-3 31 0 0,3-31 0 0,-3 28 2 0,3-28-2 0,0 29 0 42,0-29 0-42,-6 26 0 0,6-26 0 0,-3 31 0 1,3-31 0-1,-3 28 1 0,3-28-1 0,-4 34 1 0,4-34-1 0,-3 28 0 7,3-28 0-6,0 30 1 13,0-30-1-11,-4 27 0-2,4-27 0 2,0 20 2-2,0-20-2 0,0 23 1 10,0-23-1-10,0 18 1-1,0-18-1 0,0 19 1 38,0-19-1-38,0 11 3 0,0-11-3 0,0 18 2 0,0-18-2 0,0 19 1 0,0-19-1 0,0 19 1 0,0-19-1 0,-3 18 1 43,3-18-1-43,0 17 0 0,0-17 0 0,0 16 1 0,0-16-1 0,0 15 0 0,0-15 0 0,0 10 0 0,0-10 0 1,-5 9 0-1,5-9 0 0,0 6 1 41,0-6-1-41,0 3 1 0,0-3-1 0,0 0 0 0,0 0 0 0,0 8 2 0,0-8-2 0,0 7 2 0,0-7-2 0,0 12 2 0,0-12-2 0,0 12 0 37,0-12 0-35,0 13 0 0,0-13 0-2,0 8 0 0,0-8 0 0,0 3 0 0,0-3 0 0,-4 4 0 0,4-4 0 0,0 0 2 44,0 0-2-44,0 0 0 0,0 0 0 2,0 0 3-1,0 0-3-1,0 0 8 2,0 0-8 0,0 0 3-1,0 0-3 0,0 0 4-1,0 0-4 0,29 0 3 0,-29 0-3 0,33 0 1 10,-33 0-1-10,34 0 1 9,-34 0-1-6,34 0 1-3,-34 0-1 0,33 0 0 36,-33 0 0-36,37 0 0 0,-37 0 0 0,36 0 1 0,-36 0-1 0,32 0 0 1,-32 0 0-1,38 0 0 0,-38 0 0 0,29 0 1 45,-29 0-1-44,31 0 0-1,-31 0 0 0,32 0 0 0,-32 0 0 1,29 0 0-1,-29 0 0 0,31 0 1 0,-31 0-1 0,30 0-1 0,-30 0 1 0,35 0 0 44,-35 0 0-43,34 0 0-1,-34 0 0 0,30 0 0 0,-30 0 0 0,31 0 0 0,-31 0 0 1,34 0 1 1,-34 0-1 0,28 0 0 0,-28 0 0 0,27 0 0 1,-27 0 0-2,29 0 0 3,-29 0 0-2,25 0 0 0,-25 0 0 8,31 0 0-10,-31 0 0 0,29 0 0 5,-29 0 0-5,26 0 1 37,-26 0-1-37,25 0 0 0,-25 0 0 0,26 0 0 0,-26 0 0 0,22 0 0 0,-22 0 0 0,22 5 0 0,-22-5 0 0,22 0 0 42,-22 0 0-42,19 2-1 0,-19-2 1 1,19 0 0-1,-19 0 0 0,22 0-1 0,-22 0 1 0,21 0-3 0,-21 0 3 0,22 0-3 0,-22 0 3 0,25 0-1 49,-25 0 1-48,31 0-3 2,-31 0 3 0,29 0-1-1,-29 0 1-1,26 0-3 3,-26 0 3-2,20 4-3-1,-20-4 3 1,24 3-1 2,-24-3 1-4,22 0-3 0,-22 0 3 0,26 6-1 0,-26-6 1 2,20 2-4 0,-20-2 4 2,24 0-3-2,-24 0 3 1,26 4-3-1,-26-4 3 0,22 3-2 9,-22-3 2-2,21 0-3-8,-21 0 3 1,23 0-1 0,-23 0 1 3,23 0-2-3,-23 0 2 1,22 0-1 1,-22 0 1-1,22 0 0 1,-22 0 0-1,20 4-1 2,-20-4 1-3,23 0-1 0,-23 0 1-2,22 0-2 19,-22 0 2-17,22 0 0 2,-22 0 0-2,19 0-3 6,-19 0 3-4,15 0-1-1,-15 0 1 6,7 0-1-5,-7 0 1-1,2 0 0 1,-2 0 0 4,0 0 0-4,0 0 0-2,0 0 0 8,0 0 0-6,0 0-1-1,0 0 1 7,8 0 0-8,-8 0 0-1,9 0 0 4,-9 0 0-3,12 0-1 1,-12 0 1 0,13 0-2 1,-13 0 2-1,7 0-1 0,-7 0 1 0,7 0 0 0,-7 0 0-1,0 0-1 1,0 0 1-1,0 0-2 1,0 0 2 10,0 0-1-10,0 0 1 0,5 0 0 0,-5 0 0 0,0 0-2 1,0 0 2 0,0 0 0-1,0 0 0 0,0 0-1 0,0 0 1-1,0 0-1 1,0 0 1 0,0 0-2 1,0 0 2-1,0 0-2-2,0 0 2 1,0 0-2 3,0 0 2-1,0 0-3 48,0 0 3-49,0 0-3 0,0 0 3-1,0 0-3 1,0 0 3-1,3 0-5 0,-3 0 5 0,7-11-6-1,-7 11 6 2,4-37-3-1,-4 37 3 2,8-52-3-1,-8 52 3-1,7-51-1 1,-7 51 1-1,7-56 0 1,-7 56 0 1,3-58 0 1,-3 58 0-3,12-62 0 0,-12 62 0 0,7-62 2-1,-7 62-2 1,7-64 1 0,-7 64-1 0,8-66 0 0,-8 66 0 0,7-59 0 0,-7 59 0 0,7-51 1 0,-7 51-1-1,9-52 0 0,-9 52 0 0,3-47 1 1,-3 47-1-2,3-45 1 0,-3 45-1 0,4-36 0 0,-4 36 0 0,0-40 0 49,0 40 0-47,3-38 2 1,-3 38-2 1,0-33 1-2,0 33-1 1,4-36 1 0,-4 36-1 0,0-40 3-1,0 40-3 1,5-33 2-2,-5 33-2 2,0-31 0 1,0 31 0-3,0-26 2 1,0 26-2-1,3-22 2 1,-3 22-2 0,0-18 3 0,0 18-3-1,0-17 1 4,0 17-1-3,0-16 1 0,0 16-1 2,0-17 0-1,0 17 0 0,0-19 1 0,0 19-1 1,0-20 0-1,0 20 0 0,0-27 2-1,0 27-2 1,4-31 4 1,-4 31-4 11,6-37 4-13,-6 37-4 2,4-33 6-1,-4 33-6 1,8-33 4-2,-8 33-4 1,7-26 3 0,-7 26-3 0,2-21 0 13,-2 21 0-13,8-19 5 1,-8 19-5-2,9-19 3 0,-9 19-3 1,3-10 1-1,-3 10-1 1,4-16 2 0,-4 16-2 0,3-15 1 0,-3 15-1 1,0-10 0-2,0 10 0 1,2-15 2 13,-2 15-2-13,7-8 2 0,-7 8-2 0,0-2 0 1,0 2 0-1,3-5 0 0,-3 5 0 1,0 0 0 0,0 0 0-2,0 0 0 0,0 0 0 1,0 0-1 0,0 0 1-1,0 0-1 4,0 0 1-3,0-3-2-1,0 3 2 47,0-15-9-49,0 15 9 1,0-23-70 2,0 23 70 0,0-35-155 0,0 35 155-1,0-16-219 1,0 16 219-1,0-15-323 0,0 15 323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5T23:42:15.232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5" units="cm"/>
      <inkml:brushProperty name="height" value="0.055" units="cm"/>
    </inkml:brush>
  </inkml:definitions>
  <iact:action type="add" startTime="2694">
    <iact:property name="dataType"/>
    <iact:actionData xml:id="d0">
      <inkml:trace xmlns:inkml="http://www.w3.org/2003/InkML" xml:id="stk0" contextRef="#ctx0" brushRef="#br0">14560 984 456 0,'0'0'0'0,"0"0"72"0,0 0-72 0,0 0 96 0,0 0-96 0,0 0 105 11,0 0-105-10,0 0 79 0,0 0-79-1,0 0 62 9,0 0-62-9,0 0 113 18,0 0-113-17,0 0 76-1,0 0-76 0,-132 15 74 1,132-15-74-1,-63 15 75 10,63-15-75-10,-77 18 69 19,77-18-69-18,-88 27 56 0,88-27-56-1,-96 21 58 0,96-21-58 0,-102 27 58 10,102-27-58-10,-111 21 40 21,111-21-40-21,-111 18 37 1,111-18-37-1,-121 23 40 0,121-23-40 0,-122 18 18 10,122-18-18-10,-129 19 30 23,129-19-30-23,-135 19 18 1,135-19-18-1,-133 14 25 0,133-14-25 0,-137 11 27 2,137-11-27-2,-134 8 28 9,134-8-28-9,-130 2 17 15,130-2-17-15,-125 0 20 0,125 0-20 0,-114 0 27 12,114 0-27-11,-114 0 14-1,114 0-14 0,-106 0 12 23,106 0-12-23,-104 0 11 0,104 0-11 0,-99 0 22 0,99 0-22 0,-92 0 23 11,92 0-23-10,-99 0 13 10,99 0-13-10,-108 0 20-1,108 0-20 0,-117 0 13 15,117 0-13-15,-128 0 22 0,128 0-22 0,-130 0 20 15,130 0-20-15,-131 0 9 0,131 0-9 0,-134 0 4 20,134 0-4-20,-128 0 9 0,128 0-9 0,-129 0 5 0,129 0-5 0,-132 0 16 13,132 0-16-13,-134 0 7 21,134 0-7-21,-130 0 10 0,130 0-10 0,-130 0 11 0,130 0-11 0,-121 0 11 12,121 0-11-12,-111 0 10 0,111 0-10 0,-106 0 9 19,106 0-9-19,-99-7 0 0,99 7 0 0,-95-22 0 4,95 22 0-4,-92-21 0 11,92 21 0-11,-92-31 0 10,92 31 0-9,-89-25 0-1,89 25 0 0,-84-29 0 20,84 29 0-19,-82-23 0-1,82 23 0 0,-80-18 0 2,80 18 0-2,-73-15 0 10,73 15 0-10,-82-15 0 20,82 15 0-20,-84-15 0 0,84 15 0 0,-85-13 0 0,85 13 0 1,-92-12 0 8,92 12 0-9,-96-8 0 20,96 8 0-20,-102-3 0 0,102 3 0 0,-114 0 0 0,114 0 0 0,-118 0 0 10,118 0 0-10,-111 0 0 15,111 0 0-15,-118 0 0 0,118 0 0 0,-114 0 0 16,114 0 0-16,-118 0 0 0,118 0 0 1,-124 0 0 18,124 0 0-19,-128 0 0 0,128 0 0 0,-134 0 0 0,134 0 0 0,-127 0 0 12,127 0 0-11,-123 0 0-1,123 0 0 0,-113 0 0 17,113 0 0-16,-111 0 0-1,111 0 0 0,-102-4 0 12,102 4 0-12,-101-11 0 1,101 11 0-1,-92-7 0 16,92 7 0-15,-96 0 0-1,96 0 0 0,-87-3 0 19,87 3 0-19,-88 0 0 1,88 0 0-1,-86 0 0 0,86 0 0 0,-92 0 0 10,92 0 0-10,-87 0 0 18,87 0 0-18,-92 0 0 1,92 0 0-1,-96 0 0 1,96 0 0-1,-95 0 0 9,95 0 0-9,-104 0 0 17,104 0 0-16,-106 0 0-1,106 0 0 0,-107 0 0 20,107 0 0-19,-110 0 0 0,110 0 0-1,-111 0 0 0,111 0 0 0,-102 0 0 11,102 0 0-11,-92 6 0 0,92-6 0 0,-85 0 0 18,85 0 0-18,-77 4 0 1,77-4 0-1,-77 0 0 10,77 0 0-10,-84 0 0 0,84 0 0 1,-93 0 0 16,93 0 0-17,-103 0 0 0,103 0 0 0,-123 5 0 17,123-5 0-17,-128 6 0 0,128-6 0 1,-131 7 0-1,131-7 0 1,-138 8 0 7,138-8 0-7,-138 0 0 16,138 0 0-17,-137 0 0 0,137 0 0 0,-145 0 0 16,145 0 0-16,-135 0 0 0,135 0 0 0,-131-8 0 13,131 8 0-12,-133-13 0-1,133 13 0 0,-127-15 0 16,127 15 0-16,-119-12 0 0,119 12 0 0,-111-7 0 17,111 7 0-17,-106-8 0 1,106 8 0-1,-107-6 0 0,107 6 0 0,-99-5 0 18,99 5 0-18,-99 0 0 0,99 0 0 0,-92 0 0 14,92 0 0-14,-89 0 0 0,89 0 0 0,-85 0 0 18,85 0 0-18,-72 0 0 1,72 0 0-1,-63 0 0 2,63 0 0-2,-58 0 0 11,58 0 0-11,-46 0 0 10,46 0 0-10,-46 0 0 1,46 0 0-1,-46 0 0 16,46 0 0-16,-46 0 0 1,46 0 0-1,-46 0 0 17,46 0 0-17,-48 0 0 1,48 0 0-1,-55 0 0 18,55 0 0-18,-58 0 0 0,58 0 0 1,-66 5 0-1,66-5 0 0,-82 6 0 9,82-6 0-9,-80 8 0 17,80-8 0-16,-86 5 0 0,86-5 0 0,-83 6 0-1,83-6 0 0,-86 0 0 11,86 0 0-11,-73 0 0 19,73 0 0-19,-68 0 0 0,68 0 0 0,-46 0 0 0,46 0 0 0,-33 0 0 12,33 0 0-12,-25 0 0 18,25 0 0-18,-17 0 0 0,17 0 0 0,-14 0 0 0,14 0 0 0,-17 0 0 17,17 0 0-17,-16 0 0 0,16 0 0 0,-13 0 0 17,13 0 0-17,-5 0 0 0,5 0 0 0,-4 0 0 11,4 0 0-10,0 0 0-1,0 0 0 0,-3 0 0 19,3 0 0-19,-7 0 0 0,7 0 0 1,-15 0 0 9,15 0 0-10,-16-6 0 0,16 6 0 0,-20-5 0 18,20 5 0-18,-22-4 0 0,22 4 0 0,-26 0 0 18,26 0 0-17,-27-4 0-1,27 4 0 1,-22 0 0-1,22 0 0 0,-21 0 0 11,21 0 0-11,-19 0 0 13,19 0 0-13,-22 0 0 0,22 0 0 0,-25 0 0 24,25 0 0-24,-35 0 0 0,35 0 0 0,-35 0 0 1,35 0 0-1,-41 0 0 13,41 0 0-13,-52 0 0 0,52 0 0 0,-49 0 0 9,49 0 0-9,-46 0 0 22,46 0 0-22,-46 0 0 0,46 0 0 0,-27 0 0 1,27 0 0-1,-23 0 0 11,23 0 0-11,-15 0 0 0,15 0 0 0,-10 0 0 13,10 0 0-12,-4 0 0 1,4 0 0-2,0 0 0 14,0 0 0-14,0 0 0 0,0 0 0 0,0 0 0 17,0 0 0-17,0 0 0 1,0 0 0-1,0 0 0 12,0 0 0-12,0 0 0 0,0 0 0 0,0 0 0 16,0 0 0-16,0 0 0 1,0 0 0-1,0 0 0 17,0 0 0-17,0 0 0 0,0 0 0 0,0 0 0 12,0 0 0-12,-6 0 0 0,6 0 0 0,-7 0 0 18,7 0 0-18,-2 0 0 0,2 0 0 0,-5 0 0 13,5 0 0-13,0 0 0 0,0 0 0 0,0 0 0 17,0 0 0-16,-2 0 0-1,2 0 0 1,-8 0 0 0,8 0 0-1,-11 0 0 21,11 0 0-21,-15 0 0 0,15 0 0 0,-10 0 0 0,10 0 0 0,-9 0 0 11,9 0 0-11,-7 0 0 12,7 0 0-12,-6 0 0 1,6 0 0-1,-12 0 0 18,12 0 0-18,-11 0 0 1,11 0 0-1,-12 0 0 10,12 0 0-10,-11 13 0 0,11-13 0 0,-11 6 0 19,11-6 0-19,-10 8 0 0,10-8 0 0,-10 6 0 14,10-6 0-14,-9 9 0 0,9-9 0 0,-3 6 0 18,3-6 0-18,-10 7 0 0,10-7 0 0,-11 20 0 19,11-20 0-19,-8 21 0 0,8-21 0 0,-12 26 0 0,12-26 0 0,-15 25 0 10,15-25 0-10,-11 23 0 22,11-23 0-22,-13 19 0 0,13-19 0 0,-12 19 0 0,12-19 0 0,-7 14 0 12,7-14 0-12,-7 19 0 0,7-19 0 0,-5 20 0 11,5-20 0-11,-3 23 0 2,3-23 0-2,-4 25 0 19,4-25 0-19,0 31 0 0,0-31 0 0,0 33 0 10,0-33 0-9,0 40 0 1,0-40 0-2,0 43 0 20,0-43 0-19,0 48 0-1,0-48 0 0,0 56 0 0,0-56 0 0,4 55 0 12,-4-55 0-12,11 55 0 17,-11-55 0-17,7 51 0 1,-7-51 0-1,4 48 0 0,-4-48 0 0,3 46 0 10,-3-46 0-10,5 50 0 16,-5-50 0-16,0 56 0 0,0-56 0 0,4 55 0 20,-4-55 0-19,0 62 0-1,0-62 0 0,0 71 0 0,0-71 0 1,0 69 0 10,0-69 0-11,0 73 0 0,0-73 0 1,0 78 0 17,0-78 0-18,0 80 0 0,0-80 0 0,0 81 0 9,0-81 0-9,0 79 0 20,0-79 0-20,0 68 0 0,0-68 0 0,-4 64 0 0,4-64 0 0,-5 62 0 12,5-62 0-12,-7 59 0 0,7-59 0 0,-3 59 0 19,3-59 0-19,-4 58 0 0,4-58 0 0,-3 57 0 18,3-57 0-18,-5 50 0 1,5-50 0-1,0 48 0 1,0-48 0-1,0 36 0 11,0-36 0-11,-3 34 0 12,3-34 0-12,-4 27 0 0,4-27 0 0,-3 28 0 16,3-28 0-16,-7 22 0 0,7-22 0 1,-7 26 0 18,7-26 0-19,-2 19 0 0,2-19 0 0,0 11 0 0,0-11 0 0,0 7 0 11,0-7 0-11,0 0 0 20,0 0 0-20,0 0 0 0,0 0 0 1,0 0 0-1,0 0 0 0,0 0 0 10,0 0 0-9,0 3 0 17,0-3 0-18,0 0 0 0,0 0 0 0,0 8 0 1,0-8 0-1,0 8 0 16,0-8 0-16,0 10 0 1,0-10 0-1,0 12 0 10,0-12 0-10,19 13 0 19,-19-13 0-19,19 13 0 0,-19-13 0 0,19 7 0 1,-19-7 0-1,24 7 0 12,-24-7 0-12,35 4 0 1,-35-4 0-1,50 0 0 21,-50 0 0-21,66 0 0 0,-66 0 0 0,76 0 0 0,-76 0 0 0,97-4 0 12,-97 4 0-11,116-27 0 11,-116 27 0-12,135-28 0 0,-135 28 0 0,155-26 0 20,-155 26 0-19,150-22 0-1,-150 22 0 0,150-15 0 0,-150 15 0 0,133-14 0 10,-133 14 0-10,118-15 0 20,-118 15 0-20,111-8 0 0,-111 8 0 0,95-11 0 0,-95 11 0 0,87-3 0 10,-87 3 0-10,70 0 0 23,-70 0 0-23,64-5 0 0,-64 5 0 0,66-2 0 0,-66 2 0 0,62-8 0 13,-62 8 0-12,70-8 0-1,-70 8 0 0,85-2 0 14,-85 2 0-14,73-5 0 0,-73 5 0 0,86 0 0 13,-86 0 0-13,80 0 0 0,-80 0 0 0,88 0 0 16,-88 0 0-16,93 0 0 0,-93 0 0 0,95 0 0 24,-95 0 0-24,92 0 0 0,-92 0 0 0,84 0 0 0,-84 0 0 0,87 15 0 11,-87-15 0-11,90 10 0 0,-90-10 0 0,96 13 0 11,-96-13 0-10,99 14 0 14,-99-14 0-15,102 6 0 0,-102-6 0 0,92 5 0 18,-92-5 0-18,86 8 0 1,-86-8 0-1,76 0 0 1,-76 0 0-1,70 0 0 11,-70 0 0-11,70 0 0 19,-70 0 0-19,70 0 0 1,-70 0 0-1,70 0 0 0,-70 0 0 0,74 0 0 10,-74 0 0-10,70 0 0 21,-70 0 0-21,70 0 0 0,-70 0 0 0,66-4 0 0,-66 4 0 0,74 0 0 11,-74 0 0-11,68 0 0 1,-68 0 0-1,90 0 0 19,-90 0 0-17,94 0 0-2,-94 0 0 0,104 0 0 2,-104 0 0 8,114 0 0-10,-114 0 0 0,106 0 0 20,-106 0 0-20,109 0 0 1,-109 0 0-1,116 0 0 0,-116 0 0 0,122 0 0 8,-122 0 0-8,121 0 0 18,-121 0 0-17,124 0 0-1,-124 0 0 0,123 11 0 20,-123-11 0-20,109 10 0 0,-109-10 0 0,108 12 0 0,-108-12 0 0,99 6 0 10,-99-6 0-10,99 5 0 21,-99-5 0-21,92 0 0 0,-92 0 0 0,99 0 0 0,-99 0 0 1,95 0 0 10,-95 0 0-11,96 0 0 0,-96 0 0 0,96 0 0 11,-96 0 0-10,88 0 0 17,-88 0 0-18,92 0 0 0,-92 0 0 0,89 0 0 0,-89 0 0 0,89 0 0 13,-89 0 0-13,89 0 0 1,-89 0 0-1,90 0 0 18,-90 0 0-18,89 0 0 0,-89 0 0 0,83 0 0 19,-83 0 0-19,89 0 0 1,-89 0 0-1,89 0 0 0,-89 0 0 0,89 0 0 11,-89 0 0-11,99 0 0 13,-99 0 0-13,102 3 0 0,-102-3 0 0,107 0 0 18,-107 0 0-18,103 0 0 0,-103 0 0 0,97 4 0 17,-97-4 0-17,97 6 0 1,-97-6 0-1,87 9 0 0,-87-9 0 0,86 11-6 10,-86-11 6-10,82 10-11 15,-82-10 11-15,76 8-1 1,-76-8 1-1,74 4 0 16,-74-4 0-16,73 4 0 1,-73-4 0-1,75 0-1 17,-75 0 1-17,74 0-7 0,-74 0 7 0,70 2-9 1,-70-2 9-1,73 5-7 12,-73-5 7-12,66 8-6 19,-66-8 6-19,67 7-9 0,-67-7 9 0,68 7-8 1,-68-7 8-1,68 4-6 10,-68-4 6-9,81 7-7 0,-81-7 7 21,83 8-6-21,-83-8 6-1,86 7-3 0,-86-7 3 0,88 10-4 0,-88-10 4 0,91 12-4 12,-91-12 4-12,88 11-1 12,-88-11 1-12,89 10-7 0,-89-10 7 0,89 12-6 15,-89-12 6-14,80 11-11 0,-80-11 11-1,85 7-8 19,-85-7 8-19,81 8-18 1,-81-8 18-1,82 0-20 0,-82 0 20 0,83 0-17 12,-83 0 17-12,87 0-12 0,-87 0 12 1,97 0-6 16,-97 0 6-17,103 0-13 1,-103 0 13-1,106 0-2 12,-106 0 2-12,107 0 0 0,-107 0 0 0,104 0 0 18,-104 0 0-18,99 0-7 1,-99 0 7-1,103 0-4 11,-103 0 4-10,105 3-4-1,-105-3 4 0,99 4-17 18,-99-4 17-18,101 5-2 0,-101-5 2 1,99 6-2 8,-99-6 2-9,92 3-25 0,-92-3 25 0,92 8-8 19,-92-8 8-19,86 7-16 0,-86-7 16 0,76 4-5 21,-76-4 5-21,70 5-14 0,-70-5 14 0,63 0-13 0,-63 0 13 0,60 0-23 10,-60 0 23-10,65 0-24 14,-65 0 24-13,67 0-10-1,-67 0 10 0,59 0-21 16,-59 0 21-16,68 0-12 0,-68 0 12 0,64 0-13 18,-64 0 13-17,61-5-4-1,-61 5 4 0,56-4-7 0,-56 4 7 0,50-7-1 13,-50 7 1-13,46-8-2 3,-46 8 2-3,36-3-3 11,-36 3 3-10,39-6-2 1,-39 6 2-2,39-5-4 13,-39 5 4-12,39-4-3 0,-39 4 3-1,48-7-11 15,-48 7 11-15,48-4-7 0,-48 4 7 0,46-4-11 12,-46 4 11-12,55-7-10 19,-55 7 10-19,54-3-12 0,-54 3 12 0,55-8-3 1,-55 8 3-1,51-4-2 20,-51 4 2-20,48 0-21 1,-48 0 21-1,43-4-9 0,-43 4 9 0,46-7-10 15,-46 7 10-15,44-3-5 0,-44 3 5 0,48-7-10 12,-48 7 10-11,51-4-3-1,-51 4 3 0,53 0 0 10,-53 0 0-10,61-4-4 24,-61 4 4-24,65-4-11 0,-65 4 11 0,72-7-10 1,-72 7 10-1,66-12-5 11,-66 12 5-11,62-7-8 0,-62 7 8 0,63-10-5 11,-63 10 5-11,70-4-6 15,-70 4 6-14,73-7-16-1,-73 7 16 0,74-7-20 3,-74 7 20-3,75-5-24 11,-75 5 24-11,76-3-20 4,-76 3 20-4,72 0-24 13,-72 0 24-13,79 0-6 22,-79 0 6-22,73 0-5 0,-73 0 5 0,77 0-8 0,-77 0 8 0,70 0 0 1,-70 0 0 0,63 0 0 8,-63 0 0-9,58 0-8 18,-58 0 8-18,60 15 0 0,-60-15 0 0,51 11-3 16,-51-11 3-16,51 15-15 0,-51-15 15 0,41 14-7 0,-41-14 7 1,37 7-15 8,-37-7 15-8,26 8-10 20,-26-8 10-21,17 0-8 1,-17 0 8-1,15 0-3 0,-15 0 3 0,7 0-1 8,-7 0 1-8,7 0-6 17,-7 0 6-17,5 0-4 1,-5 0 4-1,0 0-4 21,0 0 4-21,2 0-2 0,-2 0 2 0,0 0-4 1,0 0 4-1,0 0-2 14,0 0 2-14,0 0-1 0,0 0 1 0,0 0-2 13,0 0 2-13,5 0-2 0,-5 0 2 0,2 0-5 13,-2 0 5-12,10-41-4-1,-10 41 4 0,7-67-2 17,-7 67 2-17,0-87 0 0,0 87 0 0,0-85-2 13,0 85 2-13,0-100-11 1,0 100 11-1,0-103-13 16,0 103 13-16,0-113-10 0,0 113 10 0,0-119-2 20,0 119 2-20,-7-120 0 0,7 120 0 0,-17-119 1 0,17 119-1 0,-17-117 2 10,17 117-2-10,-19-118 4 18,19 118-4-18,-17-114 2 1,17 114-2 0,-22-115 0-1,22 115 0 0,-24-101 1 13,24 101-1-13,-21-99 0 14,21 99 0-14,-22-94 0 0,22 94 0 0,-15-84 1 21,15 84-1-21,-14-69 0 0,14 69 0 0,-13-52 0 0,13 52 0 1,-5-29 0 10,5 29 0-11,-4-12 0 0,4 12 0 0,0-4 0 19,0 4 0-19,0 0 0 1,0 0 0-1,-15 0-6 10,15 0 6-10,-33 0-27 1,33 0 27-1,-51-3-32 19,51 3 32-19,-27-4-2 0,27 4 2 0,-10-10-497 11,10 10 497-11</inkml:trace>
    </iact:actionData>
  </iact:action>
  <iact:action type="add" startTime="7384">
    <iact:property name="dataType"/>
    <iact:actionData xml:id="d1">
      <inkml:trace xmlns:inkml="http://www.w3.org/2003/InkML" xml:id="stk1" contextRef="#ctx0" brushRef="#br0">15126 1989 748 0,'0'0'0'0,"0"0"245"0,0 0-245 0,0 0 157 0,0 0-157 0,0 0 118 0,0 0-118 0,0 0 82 9,0 0-82-9,0 0 89 10,0 0-89-10,0 0 80 24,0 0-80-23,0 0 75-1,0 0-75 0,89-62 51 0,-89 62-51 0,29-12 45 0,-29 12-45 0,37-17 31 10,-37 17-31-10,33-12 16 19,-33 12-16-18,29-14 10-1,-29 14-10 0,22-5 5 0,-22 5-5 0,15 0 5 9,-15 0-5-9,4 0 8 14,-4 0-8-14,0 0 15 0,0 0-15 0,0 0 25 19,0 0-25-19,0 23 22 0,0-23-22 0,0 56 14 12,0-56-14-12,0 68 3 0,0-68-3 0,-26 74 1 18,26-74-1-18,-22 74 1 0,22-74-1 0,-27 73 1 14,27-73-1-14,-14 72 3 0,14-72-3 0,-7 62 1 18,7-62-1-18,-3 52 1 0,3-52-1 0,0 39 2 18,0-39-2-18,0 33 1 0,0-33-1 0,10 27 2 1,-10-27-2-1,41 10 0 9,-41-10 0-9,51 4-1 3,-51-4 1-3,44 0-3 18,-44 0 3-18,48 0-6 0,-48 0 6 0,41-33-13 19,-41 33 13-19,36-47-17 0,-36 47 17 0,34-57-12 3,-34 57 12-3,31-57-10 11,-31 57 10-11,31-66-12 10,-31 66 12-10,22-64-8 20,-22 64 8-20,22-55-6 0,-22 55 6 0,15-37-6 0,-15 37 6 0,11-25-3 11,-11 25 3-11,5-12 0 0,-5 12 0 0,0 0 0 17,0 0 0-17,0 0 0 0,0 0 0 0,0 0 2 18,0 0-2-18,0 0 0 0,0 0 0 0,3 33 9 1,-3-33-9 13,4 81 40-13,-4-81-40 0,0 114 18 2,0-114-18-3,0 140 0 13,0-140 0-13,0 159 4 0,0-159-4 0,-7 161 1 15,7-161-1-15,-34 160 3 0,34-160-3 0,-36 149 2 22,36-149-2-22,-45 132 3 1,45-132-3 1,-41 112 0-1,41-112 0 0,-44 83 1 2,44-83-1-3,-48 59 0 11,48-59 0-11,-48 39-2 19,48-39 2-19,-47 20-4 0,47-20 4 0,-48 13-3 0,48-13 3 0,-48 0-4 13,48 0 4-13,-41 0-18 2,41 0 18-2,-31-60-81 19,31 60 81-19,-17-78-151 0,17 78 151 1,0-89-191 2,0 89 191-3,0-43-176 11,0 43 176-11,0-41-497 1,0 41 497-1</inkml:trace>
    </iact:actionData>
  </iact:action>
  <iact:action type="add" startTime="8270">
    <iact:property name="dataType"/>
    <iact:actionData xml:id="d2">
      <inkml:trace xmlns:inkml="http://www.w3.org/2003/InkML" xml:id="stk2" contextRef="#ctx0" brushRef="#br0">16245 1953 266 0,'0'0'0'1,"0"0"410"-1,0 0-410 0,0 0 227 0,0 0-227 0,0 0 199 0,0 0-199 0,0 0 126 0,0 0-126 0,0 0 99 14,0 0-99-14,0 0 102 0,0 0-102 0,110 10 85 14,-110-10-85-14,47 3 73 0,-47-3-73 0,60 5 44 18,-60-5-44-18,62 0 32 1,-62 0-32-1,66 0 24 11,-66 0-24-11,63 0 25 0,-63 0-25 0,58 0 18 17,-58 0-18-17,51 0 14 0,-51 0-14 0,45 0 5 10,-45 0-5-10,34 0 4 21,-34 0-4-21,19 0 5 0,-19 0-5 0,10 0 1 0,-10 0-1 0,3 0 1 20,-3 0-1-20,0 15 1 1,0-15-1-1,0 40 4 1,0-40-4-1,-41 55 4 12,41-55-4-12,-64 81 1 0,64-81-1 0,-89 81 0 10,89-81 0-10,-96 81-1 21,96-81 1-21,-104 82-1 0,104-82 1 0,-99 68 0 0,99-68 0 0,-83 66 0 10,83-66 0-10,-72 53 1 23,72-53-1-23,-46 41-1 0,46-41 1 0,-34 20 1 1,34-20-1-1,-14 13 2 10,14-13-2-10,-3 2 1 0,3-2-1 0,0 0 1 11,0 0-1-11,0 0 2 20,0 0-2-20,0 0 33 1,0 0-33-1,29 0 63 0,-29 0-63 0,68 0 75 10,-68 0-75-10,92 0 43 16,-92 0-43-16,97 0 5 1,-97 0-5-1,99 0 8 17,-99 0-8-17,89 0 7 1,-89 0-7-1,63 0 6 0,-63 0-6 0,55 0 6 16,-55 0-6-16,30 0 1 0,-30 0-1 0,28 0 0 18,-28 0 0-18,15 0-3 0,-15 0 3 1,7-2-5-1,-7 2 5 0,3-19-61 10,-3 19 61-10,0-33-138 20,0 33 138-20,0-37-201 1,0 37 201-1,0-18-316 0,0 18 316 0,0-7-491 10,0 7 491-10</inkml:trace>
    </iact:actionData>
  </iact:action>
  <iact:action type="add" startTime="8892">
    <iact:property name="dataType"/>
    <iact:actionData xml:id="d3">
      <inkml:trace xmlns:inkml="http://www.w3.org/2003/InkML" xml:id="stk3" contextRef="#ctx0" brushRef="#br0">16962 2217 600 0,'0'0'0'1,"0"0"276"-1,0 0-276 0,0 0 159 0,0 0-159 0,0 0 116 0,0 0-116 0,0 0 48 13,0 0-48-13,0 0 36 12,0 0-36-12,0 0 33 0,0 0-33 0,0 0 40 17,0 0-40-16,-107 15 89 0,107-15-89-1,-65 3 50 0,65-3-50 0,-82 6 66 24,82-6-66-24,-99 2 46 0,99-2-46 0,-103 4 47 0,103-4-47 0,-107 12 34 11,107-12-34-11,-99 15 32 0,99-15-32 1,-85 18 21 30,85-18-21-31,-70 17 14 0,70-17-14 0,-51 15 6 0,51-15-6 0,-33 12 2 0,33-12-2 0,-15 4 2 9,15-4-2-9,-7 0 0 18,7 0 0-18,0 0 0 0,0 0 0 0,0 0-5 18,0 0 5-17,0-4-72 0,0 4 72-1,44-27-159 0,-44 27 159 0,28-15-264 11,-28 15 264-11,23-11-818 12,-23 11 818-12</inkml:trace>
    </iact:actionData>
  </iact:action>
  <iact:action type="add" startTime="12450">
    <iact:property name="dataType"/>
    <iact:actionData xml:id="d4">
      <inkml:trace xmlns:inkml="http://www.w3.org/2003/InkML" xml:id="stk4" contextRef="#ctx0" brushRef="#br1">14795 8913 544 0,'0'0'0'0,"0"0"160"0,0 0-160 0,0 0 85 0,0 0-85 0,0 0 72 18,0 0-72-18,0 0 92 0,0 0-92 0,0 0 87 19,0 0-87-19,-258 41 81 0,258-41-81 0,-95 19 83 1,95-19-83-1,-106 11 56 11,106-11-56-11,-118 10 72 0,118-10-72 0,-131 4 68 21,131-4-68-20,-138 0 60-1,138 0-60 0,-154 0 55 0,154 0-55 0,-162 0 57 10,162 0-57-10,-172 0 42 14,172 0-42-14,-171 0 46 2,171 0-46-2,-169-4 33 20,169 4-33-20,-162-10 47 2,162 10-47-2,-157-11 40 0,157 11-40 0,-157-8 23 10,157 8-23-10,-145-6 42 2,145 6-42-2,-150-5 45 11,150 5-45-11,-149-4 36 19,149 4-36-19,-146-6 27 0,146 6-27 0,-150-8 30 1,150 8-30-1,-163-10 27 11,163 10-27-11,-177-9 21 20,177 9-21-20,-183-10 16 0,183 10-16 0,-199-12 0 0,199 12 0 0,-195-15 0 13,195 15 0-13,-198-6 0 2,198 6 0-2,-213-12 0 14,213 12 0-14,-213-8 0 1,213 8 0-1,-207-3 0 11,207 3 0-11,-196-6 0 18,196 6 0-18,-183-9 0 0,183 9 0 1,-168-7 0-1,168 7 0 0,-163-8 0 13,163 8 0-13,-155-9 0 1,155 9 0-1,-147-9 0 20,147 9 0-20,-136-6 0 0,136 6 0 0,-131-4 0 10,131 4 0-10,-139 0 0 0,139 0 0 0,-141 0 0 22,141 0 0-22,-156 0 0 2,156 0 0-2,-150 4 0 1,150-4 0-1,-152 17 0 11,152-17 0-11,-143 19 0 0,143-19 0 0,-145 14 0 11,145-14 0-11,-145 15 0 20,145-15 0-20,-147 7 0 0,147-7 0 0,-152 9 0 2,152-9 0-2,-143 6 0 10,143-6 0-10,-140 4 0 18,140-4 0-18,-147 0 0 0,147 0 0 0,-146 0 0 0,146 0 0 0,-152 0 0 17,152 0 0-17,-147 0 0 0,147 0 0 0,-147 0 0 11,147 0 0-11,-131 0 0 1,131 0 0-1,-126 0 0 20,126 0 0-19,-110 0 0-1,110 0 0 0,-100-10 0 0,100 10 0 1,-91-12 0 9,91 12 0-10,-97-15 0 21,97 15 0-21,-90-15 0 0,90 15 0 0,-92-10 0 0,92 10 0 0,-89-8 0 12,89 8 0-12,-94-4 0 12,94 4 0-12,-85 0 0 1,85 0 0-1,-82 0 0 20,82 0 0-20,-89 0 0 0,89 0 0 0,-89 0 0 1,89 0 0-1,-99 4 0 12,99-4 0-12,-117 23 0 2,117-23 0-2,-125 21 0 10,125-21 0-10,-140 22 0 16,140-22 0-16,-143 18 0 0,143-18 0 0,-140 15 0 3,140-15 0-3,-137 15 0 18,137-15 0-18,-117 8 0 0,117-8 0 0,-87 4 0 11,87-4 0-11,-79 2 0 19,79-2 0-19,-48 0 0 0,48 0 0 0,-32 0 0 1,32 0 0-1,-38 0 0 13,38 0 0-13,-29 0 0 0,29 0 0 0,-32 0 0 19,32 0 0-19,-38 0 0 0,38 0 0 0,-44 0 0 3,44 0 0-2,-63 0 0 11,63 0 0-11,-65 0 0 0,65 0 0 0,-89 0 0 10,89 0 0-11,-105 0 0 12,105 0 0-12,-105 0 0 0,105 0 0 0,-112 0 0 19,112 0 0-19,-111 0 0 1,111 0 0-1,-111 0 0 0,111 0 0 0,-114 0 0 13,114 0 0-13,-118 0 0 15,118 0 0-15,-121 0 0 0,121 0 0 0,-125-6 0 20,125 6 0-19,-126-12 0 0,126 12 0-1,-125-7 0 0,125 7 0 0,-114-10 0 11,114 10 0-11,-99-12 0 0,99 12 0 0,-80-4 0 18,80 4 0-18,-63 0 0 1,63 0 0-1,-45 0 0 11,45 0 0-11,-29 0 0 0,29 0 0 0,-25 0 0 19,25 0 0-19,-15 0 0 0,15 0 0 0,-14 0 0 11,14 0 0-11,-21 26 0 0,21-26 0 0,-17 23 0 19,17-23 0-18,-15 25 0 0,15-25 0-1,-10 23 0 14,10-23 0-13,-12 14 0-1,12-14 0 1,-14 15 0-1,14-15 0 0,-24 21 0 12,24-21 0-12,-29 18 0 12,29-18 0-12,-32 31 0 0,32-31 0 0,-33 25 0 18,33-25 0-18,-29 18 0 0,29-18 0 0,-22 15 0 20,22-15 0-20,-15 8 0 0,15-8 0 0,-7 7 0 0,7-7 0 0,0 3 0 13,0-3 0-13,-3 0 0 1,3 0 0-1,0 5 0 12,0-5 0-12,0 0 0 23,0 0 0-23,-9 2 0 0,9-2 0 0,-10 8 0 0,10-8 0 1,-17 12 0 0,17-12 0-1,-12 11 0 11,12-11 0-11,-12 17 0 9,12-17 0-9,-12 12 0 21,12-12 0-21,-10 11 0 0,10-11 0 0,-7 15 0 1,7-15 0-1,-7 14 0 11,7-14 0-11,-12 19 0 1,12-19 0-1,-7 27 0 17,7-27 0-17,-13 33 0 0,13-33 0 0,-9 39 0 20,9-39 0-20,-15 51 0 0,15-51 0 0,-12 48 0 0,12-48 0 0,-10 44 0 11,10-44 0-11,-4 45 0 14,4-45 0-14,-3 40 0 0,3-40 0 0,0 45 0 21,0-45 0-21,-4 48 0 0,4-48 0 0,-3 55 0 0,3-55 0 0,-5 54 0 11,5-54 0-11,-4 60 0 1,4-60 0-1,-6 62 0 19,6-62 0-19,-7 70 0 1,7-70 0-1,-4 77 0 11,4-77 0-11,-6 82 0 0,6-82 0 0,-2 81 0 19,2-81 0-19,-4 91 0 0,4-91 0 0,-3 91 0 9,3-91 0-7,-3 100 0-1,3-100 0-1,0 96 0 24,0-96 0-24,0 82 0 0,0-82 0 0,0 77 0 0,0-77 0 0,0 66 0 15,0-66 0-15,0 66 0 0,0-66 0 0,0 73 0 16,0-73 0-16,0 78 0 0,0-78 0 0,0 81 0 12,0-81 0-12,0 81 0 0,0-81 0 0,6 73 0 11,-6-73 0-11,16 69 0 13,-16-69 0-12,10 60 0-1,-10-60 0 0,15 51 0 21,-15-51 0-21,14 44 0 1,-14-44 0-1,15 37 0 0,-15-37 0 0,12 37 0 12,-12-37 0-12,7 37 0 0,-7-37 0 0,9 41 0 12,-9-41 0-12,10 40 0 2,-10-40 0-1,7 41 0 11,-7-41 0-12,3 36 0 21,-3-36 0-21,4 30 0 0,-4-30 0 0,3 29 0 1,-3-29 0-1,0 25 0 11,0-25 0-10,5 26 0-1,-5-26 0 0,0 31 0 19,0-31 0-19,0 28 0 1,0-28 0-1,3 29 0 12,-3-29 0-10,4 24 0-2,-4-24 0 1,7 14 0 3,-7-14 0-4,0 7 0 13,0-7 0-13,3 3 0 0,-3-3 0 0,0 5 0 12,0-5 0-12,0 4 0 12,0-4 0-12,0 6 0 0,0-6 0 0,4 3 0 22,-4-3 0-22,3 5 0 1,-3-5 0-1,5 7 0 1,-5-7 0-1,3 8 0 24,-3-8 0-24,4 6 0 0,-4-6 0 0,7 4 0 0,-7-4 0 0,0 3 0 3,0-3 0-3,0 0 0 20,0 0 0-19,5 6 0 0,-5-6 0 0,3 0 0 0,-3 0 0-1,7 2 0 13,-7-2 0-12,12 4 0-1,-12-4 0 0,10 3 0 12,-10-3 0-12,7 5 0 14,-7-5 0-14,12 4 0 0,-12-4 0 0,7 3 0 3,-7-3 0 7,7 0 0-10,-7 0 0 0,12 3 0 14,-12-3 0-14,18 0 0 0,-18 0 0 0,23 0 0 19,-23 0 0-19,29 0 0 0,-29 0 0 0,25 4 0 3,-25-4 0-3,29 0 0 11,-29 0 0-11,29 7 0 4,-29-7 0-4,31 4 0 15,-31-4 0-15,29 3 0 1,-29-3 0-1,32 5 0 13,-32-5 0-13,38 0 0 1,-38 0 0-1,36 4 0 11,-36-4 0-11,41 3 0 3,-41-3 0-3,41 3 0 12,-41-3 0-12,41 0 0 22,-41 0 0-22,51 4 0 1,-51-4 0-1,46 0 0 0,-46 0 0 0,56 0 0 11,-56 0 0-11,67 0 0 0,-67 0 0 0,68 0 0 11,-68 0 0-10,82 0 0 23,-82 0 0-24,82 0 0 1,-82 0 0-1,80 0 0 0,-80 0 0 0,82 0 0 0,-82 0 0 0,77 0 0 10,-77 0 0-10,76 0 0 11,-76 0 0-11,75 0 0 0,-75 0 0 0,81 0 0 22,-81 0 0-22,80 0 0 0,-80 0 0 0,80-14 0 10,-80 14 0-10,92-14 0 0,-92 14 0 0,92-19 0 22,-92 19 0-22,104-14 0 0,-104 14 0 0,106-9 0 0,-106 9 0 11,99 0 0-9,-99 0 0-2,111 0 0 2,-111 0 0-2,114 0 0 11,-114 0 0-11,111 0 0 20,-111 0 0-20,113 0 0 0,-113 0 0 0,102 11 0 0,-102-11 0 0,101 12 0 12,-101-12 0-12,99 10 0 20,-99-10 0-20,96 11 0 0,-96-11 0 0,95 7 0 0,-95-7 0 0,99 9 0 12,-99-9 0-11,104 3 0-1,-104-3 0 0,103 3 0 18,-103-3 0-18,107 9 0 1,-107-9 0-1,106 6 0 11,-106-6 0-11,107 11 0 0,-107-11 0 0,113 12 0 21,-113-12 0-21,123 10 0 1,-123-10 0-1,117 15 0 0,-117-15 0 0,122 12 0 10,-122-12 0-10,121 14 0 13,-121-14 0-13,111 15 0 0,-111-15 0 0,112 14 0 18,-112-14 0-18,111 19 0 0,-111-19 0 0,121 19 0 13,-121-19 0-13,120 18 0 0,-120-18 0 0,128 10 0 21,-128-10 0-21,131 7 0 0,-131-7 0 0,118 0 0 0,-118 0 0 0,113 0 0 11,-113 0 0-11,109 0 0 14,-109 0 0-13,95 0 0-1,-95 0 0 0,92 0 0 22,-92 0 0-21,91 0 0-1,-91 0 0 0,89 0 0 0,-89 0 0 2,92-10 0-2,-92 10 0 0,88-11 0 11,-88 11 0-11,99-12 0 12,-99 12 0-12,111-7 0 0,-111 7 0 0,110-7 0 16,-110 7 0-16,114-7 0 0,-114 7 0 0,111-4 0 15,-111 4 0-15,109-3 0 0,-109 3 0 1,111-7 0 18,-111 7 0-18,111-8 0 0,-111 8 0 0,106-5 0-1,-106 5 0 1,92-2 0 11,-92 2 0-11,92-4 0-1,-92 4 0 0,77-8 0 11,-77 8 0-11,82-7 0 26,-82 7 0-26,76-8 0 0,-76 8 0 0,74-14 0 0,-74 14 0 0,73-11 0 0,-73 11 0 0,73-12 0 20,-73 12 0-20,70-11 0 0,-70 11 0 0,75-7 0 15,-75 7 0-15,81-3 0 0,-81 3 0 0,88-8 0 21,-88 8 0-20,103-4 0-1,-103 4 0 1,102-2 0-1,-102 2 0 0,111-5 0 11,-111 5 0-11,118-4 0 1,-118 4 0-1,114 0 0 12,-114 0 0-12,118 0 0 0,-118 0 0 0,114 0 0 15,-114 0 0-15,115 0 0 3,-115 0 0-3,105 0 0 12,-105 0 0-12,108 0 0 1,-108 0 0-1,99 0 0 17,-99 0 0-17,99 4 0 1,-99-4 0-1,92 7 0 12,-92-7 0-12,83 8 0 0,-83-8 0 0,79 11 0 21,-79-11 0-21,77 8 0 0,-77-8 0 0,80 6 0 0,-80-6 0 0,78 8 0 11,-78-8 0-11,77 7 0 21,-77-7 0-21,80 12 0 0,-80-12 0 0,79 10 0 0,-79-10 0 0,80 8-9 12,-80-8 9-12,80 7-11 21,-80-7 11-21,82 8-5 0,-82-8 5 1,79 0-8-1,-79 0 8 0,80 4-10 1,-80-4 10-1,77 2-12 11,-77-2 12-11,76 5-11 13,-76-5 11-13,77 0-14 0,-77 0 14 0,79 0-20 14,-79 0 20-14,77 0-12 4,-77 0 12-4,73 0-15 11,-73 0 15-10,72 0-6 0,-72 0 6 0,78 0 0 21,-78 0 0-22,79 0 0 0,-79 0 0 0,76 0-7 0,-76 0 7 0,72 0-4 11,-72 0 4-11,75 0-11 3,-75 0 11-3,73 0-2 10,-73 0 2-10,67 0 0 14,-67 0 0-14,67 0 0 0,-67 0 0 0,63 0 0 15,-63 0 0-14,64-11-8-1,-64 11 8 0,70-8-1 17,-70 8 1-16,74-4-4-1,-74 4 4 0,82-7-2 12,-82 7 2-12,82 0-7 0,-82 0 7 0,85 0-12 17,-85 0 12-17,90 0-12 0,-90 0 12 0,93 0-17 18,-93 0 17-18,87 0-12 1,-87 0 12-1,88 0-18 0,-88 0 18 0,89 0-17 18,-89 0 17-18,92 7-17 0,-92-7 17 0,92 8-18 12,-92-8 18-12,84 0-26 0,-84 0 26 0,80 4-19 12,-80-4 19-12,75 0-13 3,-75 0 13-3,62 0-4 20,-62 0 4-20,59 0-3 0,-59 0 3 0,58 0-6 0,-58 0 6 0,52 0-16 11,-52 0 16-11,49 0-12 14,-49 0 12-14,48 0-7 0,-48 0 7 0,44 0-15 17,-44 0 15-17,43 0-10 1,-43 0 10-1,44 0-11 13,-44 0 11-13,34 0-2 0,-34 0 2 0,36 0-5 16,-36 0 5-16,34 0-11 0,-34 0 11 0,26 0-5 16,-26 0 5-16,29 0-4 0,-29 0 4 0,29 0-6 19,-29 0 6-17,29 0-2 0,-29 0 2-1,31 0-5 2,-31 0 5-2,32 0-10 0,-32 0 10-1,26 0-6 22,-26 0 6-22,27-4-2 0,-27 4 2 0,32-8-8 0,-32 8 8 0,17-7-10 22,-17 7 10-21,28-4-5-1,-28 4 5 0,13-4-4 0,-13 4 4 1,12 0-7 2,-12 0 7-2,11-2-4 19,-11 2 4-20,3-4-2 0,-3 4 2 0,3-4-4 17,-3 4 4-17,5 0-6 0,-5 0 6 0,0 0-5 0,0 0 5 1,4-4-8 23,-4 4 8-24,0 0-5 1,0 0 5-1,0-7-6 0,0 7 6 0,7-37-4 7,-7 37 4-7,0-62-5 18,0 62 5-17,7-95-7-1,-7 95 7 0,0-114-2 1,0 114 2-1,0-115 0 9,0 115 0-9,0-125 0 10,0 125 0-10,0-137 2 22,0 137-2-22,0-149 0 0,0 149 0 0,0-153 0 0,0 153 0 0,0-153 0 12,0 153 0-12,0-148 0 0,0 148 0 0,-7-139 1 12,7 139-1-11,-11-143 0 0,11 143 0-1,-5-156 1 13,5 156-1-13,-6-170 2 17,6 170-2-17,-4-182 0 0,4 182 0 0,-10-189 3 0,10 189-3 0,-9-188 2 23,9 188-2-23,-12-187 0 0,12 187 0 0,-6-166 1 0,6 166-1 0,-7-136 0 10,7 136 0-10,-4-102 0 13,4 102 0-13,-3-71 0 0,3 71 0 0,0-55 0 21,0 55 0-21,-4-48 0 0,4 48 0 1,-11-39-1-1,11 39 1 0,-7-27-2 14,7 27 2-14,-4 0-210 0,4 0 210 1,0 0-553 9,0 0 553-9</inkml:trace>
    </iact:actionData>
  </iact:action>
  <iact:action type="add" startTime="16953">
    <iact:property name="dataType"/>
    <iact:actionData xml:id="d5">
      <inkml:trace xmlns:inkml="http://www.w3.org/2003/InkML" xml:id="stk5" contextRef="#ctx0" brushRef="#br1">15902 9628 505 0,'0'0'0'1,"0"0"384"-1,0 0-384 0,0 0 163 2,0 0-163-2,0 0 137 11,0 0-137-11,0 0 84 13,0 0-84-13,0 0 68 0,0 0-68 0,0 0 83 21,0 0-83-21,0 0 64 0,0 0-64 0,0 0 40 10,0 0-40-9,-12 135 19-1,12-135-19 0,-32 116 44 19,32-116-44-19,-32 135 37 0,32-135-37 0,-34 147 33 0,34-147-33 0,-26 159 30 13,26-159-30-13,-24 154 32 1,24-154-32-1,-20 162 31 19,20-162-31-19,-11 143 23 0,11-143-23 0,0 121 22 10,0-121-22-10,0 96 22 19,0-96-22-19,0 60 18 1,0-60-18-1,23 47 26 0,-23-47-26 0,47 41 38 15,-47-41-38-15,53 33 31 0,-53-33-31 0,65 21 21 21,-65-21-21-21,67 15 14 0,-67-15-14 0,64 0 2 0,-64 0-2 0,67 0 3 12,-67 0-3-12,70 0-3 12,-70 0 3-12,56-18-1 0,-56 18 1 0,48-33-11 19,-48 33 11-18,32-30-26 1,-32 30 26-2,14-25-48 1,-14 25 48-1,5-29-89 9,-5 29 89-9,0-37-150 13,0 37 150-13,0-33-222 0,0 33 222 1,-5-12-250 17,5 12 250-17,-17-7-666-1,17 7 666 0</inkml:trace>
    </iact:actionData>
  </iact:action>
  <iact:action type="add" startTime="17460">
    <iact:property name="dataType"/>
    <iact:actionData xml:id="d6">
      <inkml:trace xmlns:inkml="http://www.w3.org/2003/InkML" xml:id="stk6" contextRef="#ctx0" brushRef="#br1">16300 10496 486 0,'0'0'0'0,"0"0"482"0,0 0-482 0,0 0 114 0,0 0-114 0,0 0 113 13,0 0-113-13,-217 66 90 0,217-66-90 0,-95 20 66 10,95-20-66-10,-101 9 67 13,101-9-67-13,-95 19 55 0,95-19-55 0,-96 18 25 19,96-18-25-19,-84 11 10 0,84-11-10 0,-73 11 3 1,73-11-3-1,-60 0 0 17,60 0 0-17,-48 0 0 1,48 0 0-1,-32 0-15 10,32 0 15-10,-19 0-71 0,19 0 71 0,0 0-116 18,0 0 116-18,0 0-196 0,0 0 196 0,0 0-536 13,0 0 536-13</inkml:trace>
    </iact:actionData>
  </iact:action>
  <iact:action type="add" startTime="17996">
    <iact:property name="dataType"/>
    <iact:actionData xml:id="d7">
      <inkml:trace xmlns:inkml="http://www.w3.org/2003/InkML" xml:id="stk7" contextRef="#ctx0" brushRef="#br1">16602 10525 530 0,'0'0'0'0,"0"0"346"0,0 0-346 0,0 0 148 0,0 0-148 0,0 0 115 0,0 0-115 0,0 0 53 23,0 0-53-22,0 0 32-1,0 0-32 1,0 0 34-1,0 0-34 0,128-15 31 11,-128 15-31-11,26-10 30 0,-26 10-30 0,22-8 17 12,-22 8-17-11,22-3 18 20,-22 3-18-21,19 0 27 0,-19 0-27 0,13 0 25 0,-13 0-25 0,17 0 32 10,-17 0-32-10,17 33 40 0,-17-33-40 0,14 51 27 20,-14-51-27-20,16 59 23 1,-16-59-23-1,15 64 14 12,-15-64-14-12,17 54 7 0,-17-54-7 0,19 54 3 20,-19-54-3-20,18 48 9 1,-18-48-9-1,29 44 13 0,-29-44-13 0,31 38 11 14,-31-38-11-14,33 29 9 1,-33-29-9-1,35 26 5 12,-35-26-5-12,45 21 0 1,-45-21 0-1,48 13 0 11,-48-13 0-11,44 10-2 22,-44-10 2-22,41 4-9 1,-41-4 9-1,37 4-30 0,-37-4 30 0,24 0-53 11,-24 0 53-11,28 0-75 2,-28 0 75-2,15-8-102 11,-15 8 102-11,14-37-163 24,-14 37 163-23,0-19-349 0,0 19 349-1,0-21-665 0,0 21 665 0</inkml:trace>
    </iact:actionData>
  </iact:action>
  <iact:action type="add" startTime="18445">
    <iact:property name="dataType"/>
    <iact:actionData xml:id="d8">
      <inkml:trace xmlns:inkml="http://www.w3.org/2003/InkML" xml:id="stk8" contextRef="#ctx0" brushRef="#br1">17162 10517 761 0,'0'0'0'0,"0"0"173"0,0 0-173 0,-164 233 150 0,164-233-150 0,-77 99 73 0,77-99-73 0,-73 93 27 0,73-93-27 0,-67 76 8 0,67-76-8 0,-61 71 5 9,61-71-5-9,-55 55 2 19,55-55-2-19,-43 47 0 0,43-47 0 0,-35 45-14 9,35-45 14-9,-23 36-89 0,23-36 89 0,0 0-256 19,0 0 256-19,0 0-715 1,0 0 715-1</inkml:trace>
    </iact:actionData>
  </iact:action>
  <iact:action type="remove" startTime="21981">
    <iact:property name="style" value="instant"/>
    <iact:actionData xml:id="d9" ref="#d0"/>
  </iact:action>
  <iact:action type="add" startTime="21986">
    <iact:property name="dataType" value="strokeEraser"/>
    <iact:actionData xml:id="d10">
      <inkml:trace xmlns:inkml="http://www.w3.org/2003/InkML" xml:id="stk9" contextRef="#ctx0" brushRef="#br2">25658 14942 700 0,'0'0'0'9,"0"0"106"-9,0 0-106 0,0 0 39 0,0 0-39 0,0 0 15 1,0 0-15-1,0 0 0 10,0 0 0-10,0 0-84 22,0 0 84-22,0 0-190 0,0 0 190 0,17-78-508 0,-17 78 508 0</inkml:trace>
    </iact:actionData>
  </iact:action>
  <iact:action type="remove" startTime="22298">
    <iact:property name="style" value="instant"/>
    <iact:actionData xml:id="d11" ref="#d1"/>
  </iact:action>
  <iact:action type="add" startTime="22303">
    <iact:property name="dataType" value="strokeEraser"/>
    <iact:actionData xml:id="d12">
      <inkml:trace xmlns:inkml="http://www.w3.org/2003/InkML" xml:id="stk10" contextRef="#ctx0" brushRef="#br2">26577 15011 214 0,'0'0'0'5,"0"0"362"-4,0 0-362-1,0 0 48 8,0 0-48-8,0 0 10 14,0 0-10-14,0 0 0 0,0 0 0 0,0 0-129 18,0 0 129-18,0 0-281 1,0 0 281-1</inkml:trace>
    </iact:actionData>
  </iact:action>
  <iact:action type="add" startTime="22505">
    <iact:property name="dataType" value="strokeEraser"/>
    <iact:actionData xml:id="d13">
      <inkml:trace xmlns:inkml="http://www.w3.org/2003/InkML" xml:id="stk11" contextRef="#ctx0" brushRef="#br2">26577 15011 421 0,'0'0'0'1,"183"-209"84"-1,-183 209-84 0,0 0 14 0,0 0-14 0,0 0 0 8,0 0 0-8,0 0-12 20,0 0 12-20,0 0-117 1,0 0 117-1,0 0-334 0,0 0 334 0</inkml:trace>
    </iact:actionData>
  </iact:action>
  <iact:action type="remove" startTime="22656">
    <iact:property name="style" value="instant"/>
    <iact:actionData xml:id="d14" ref="#d2"/>
  </iact:action>
  <iact:action type="add" startTime="22663">
    <iact:property name="dataType" value="strokeEraser"/>
    <iact:actionData xml:id="d15">
      <inkml:trace xmlns:inkml="http://www.w3.org/2003/InkML" xml:id="stk12" contextRef="#ctx0" brushRef="#br2">27158 14500 522 0,'0'0'0'8,"0"0"126"-8,0 0-126 0,0 0 50 1,0 0-50-1,0 0 23 10,0 0-23-10,0 0 0 12,0 0 0-12,0 0-79 0,0 0 79 0,0 0-160 18,0 0 160-18,51-15-286 0,-51 15 286 0</inkml:trace>
    </iact:actionData>
  </iact:action>
  <iact:action type="add" startTime="22799">
    <iact:property name="dataType" value="strokeEraser"/>
    <iact:actionData xml:id="d16">
      <inkml:trace xmlns:inkml="http://www.w3.org/2003/InkML" xml:id="stk13" contextRef="#ctx0" brushRef="#br2">27158 14500 528 0,'0'0'0'1,"254"-162"156"7,-254 162-156-8,7 0 122 18,-7 0-122-18,0 0 55 1,0 0-55-1,0 0 0 1,0 0 0-1,0 0-12 16,0 0 12-16,0 0-70 1,0 0 70-1,0 0-116 14,0 0 116-14,0 0-200 0,0 0 200 1</inkml:trace>
    </iact:actionData>
  </iact:action>
  <iact:action type="remove" startTime="23177">
    <iact:property name="style" value="instant"/>
    <iact:actionData xml:id="d17" ref="#d3"/>
  </iact:action>
  <iact:action type="add" startTime="23180">
    <iact:property name="dataType" value="strokeEraser"/>
    <iact:actionData xml:id="d18">
      <inkml:trace xmlns:inkml="http://www.w3.org/2003/InkML" xml:id="stk14" contextRef="#ctx0" brushRef="#br2">27400 14067 511 0,'0'0'0'3,"0"0"58"-3,0 0-58 0,0 0 0 10,0 0 0-10,0 0-25 0,0 0 25 0,0 0-157 10,0 0 157-10,0 0-306 18,0 0 306-18</inkml:trace>
    </iact:actionData>
  </iact:action>
  <iact:action type="add" startTime="23837">
    <iact:property name="dataType" value="strokeEraser"/>
    <iact:actionData xml:id="d19">
      <inkml:trace xmlns:inkml="http://www.w3.org/2003/InkML" xml:id="stk15" contextRef="#ctx0" brushRef="#br2">25779 21701 400 0,'0'0'0'1,"0"0"25"-1,0 0-25 0,0 0 0 0,0 0 0 0,0 0-62 9,0 0 62-9,0 0-314 17,0 0 314-17</inkml:trace>
    </iact:actionData>
  </iact:action>
  <iact:action type="remove" startTime="23935">
    <iact:property name="style" value="instant"/>
    <iact:actionData xml:id="d20" ref="#d4"/>
  </iact:action>
  <iact:action type="add" startTime="23923">
    <iact:property name="dataType" value="strokeEraser"/>
    <iact:actionData xml:id="d21">
      <inkml:trace xmlns:inkml="http://www.w3.org/2003/InkML" xml:id="stk16" contextRef="#ctx0" brushRef="#br2">25779 21701 398 0,'0'0'0'1,"131"-111"105"13,-131 111-105-14,7 7 133 1,-7-7-133-1,5 5 117 3,-5-5-117-3,2 4 67 11,-2-4-67-11,5 0 76 20,-5 0-76-20,0 2 45 0,0-2-45 0,2 8 0 0,-2-8 0 0,7 11-2 9,-7-11 2-9,0 8-69 20,0-8 69-19,3 4-290-1,-3-4 290 0</inkml:trace>
    </iact:actionData>
  </iact:action>
  <iact:action type="add" startTime="24082">
    <iact:property name="dataType" value="strokeEraser"/>
    <iact:actionData xml:id="d22">
      <inkml:trace xmlns:inkml="http://www.w3.org/2003/InkML" xml:id="stk17" contextRef="#ctx0" brushRef="#br2">26014 21811 380 0,'0'0'0'3,"0"0"269"-3,0 0-269 1,0 0 59 9,0 0-59-10,0 0 122 12,0 0-122-11,0 0 44-1,0 0-44 0,0 0 5 18,0 0-5-18,0 0 0 1,0 0 0-1,14 63-16 18,-14-63 16-18,0 7-79 0,0-7 79 0,0 19-216 0,0-19 216 0</inkml:trace>
    </iact:actionData>
  </iact:action>
  <iact:action type="remove" startTime="24269">
    <iact:property name="style" value="instant"/>
    <iact:actionData xml:id="d23" ref="#d6"/>
  </iact:action>
  <iact:action type="remove" startTime="24309">
    <iact:property name="style" value="instant"/>
    <iact:actionData xml:id="d24" ref="#d5"/>
  </iact:action>
  <iact:action type="add" startTime="24273">
    <iact:property name="dataType" value="strokeEraser"/>
    <iact:actionData xml:id="d25">
      <inkml:trace xmlns:inkml="http://www.w3.org/2003/InkML" xml:id="stk18" contextRef="#ctx0" brushRef="#br2">26547 22385 521 0,'0'0'0'4,"0"0"68"-4,0 0-68 0,0 0 28 0,0 0-28 0,0 0 23 10,0 0-23-9,0 0 0 3,0 0 0-4,0 0-2 12,0 0 2-11,0 0-83-1,0 0 83 0,104 91-135 10,-104-91 135-10,0 0-174 18,0 0 174-18,3 0-197 0,-3 0 197 0</inkml:trace>
    </iact:actionData>
  </iact:action>
  <iact:action type="add" startTime="24405">
    <iact:property name="dataType" value="strokeEraser"/>
    <iact:actionData xml:id="d26">
      <inkml:trace xmlns:inkml="http://www.w3.org/2003/InkML" xml:id="stk19" contextRef="#ctx0" brushRef="#br2">26547 22385 315 0,'0'0'0'1,"199"279"158"1,-199-279-158-2,4 4 123 16,-4-4-123-16,3 0 93 1,-3 0-93-1,2 0 37 15,-2 0-37-15,0 0 32 0,0 0-32 0,0 0 0 16,0 0 0-16,5 8-11 0,-5-8 11 0,5 7-85 16,-5-7 85-15,4 0-190-1,-4 0 190 0,6 5-276 0,-6-5 276 1</inkml:trace>
    </iact:actionData>
  </iact:action>
  <iact:action type="add" startTime="24592">
    <iact:property name="dataType" value="strokeEraser"/>
    <iact:actionData xml:id="d27">
      <inkml:trace xmlns:inkml="http://www.w3.org/2003/InkML" xml:id="stk20" contextRef="#ctx0" brushRef="#br2">27345 22793 434 0,'0'0'0'0,"0"0"31"0,0 0-31 0,0 0 31 16,0 0-31-16,0 0 0 0,0 0 0 1,0 0-2-1,0 0 2 0,188 9-62 15,-188-9 62-15,7 0-169 1,-7 0 169-1</inkml:trace>
    </iact:actionData>
  </iact:action>
  <iact:action type="remove" startTime="24721">
    <iact:property name="style" value="instant"/>
    <iact:actionData xml:id="d28" ref="#d8"/>
  </iact:action>
  <iact:action type="add" startTime="24722">
    <iact:property name="dataType" value="strokeEraser"/>
    <iact:actionData xml:id="d29">
      <inkml:trace xmlns:inkml="http://www.w3.org/2003/InkML" xml:id="stk21" contextRef="#ctx0" brushRef="#br2">27801 22808 378 0,'0'0'0'2,"0"0"87"-2,0 0-87 0,0 0 87 10,0 0-87-10,0 0 86 2,0 0-86-2,0 0 0 19,0 0 0-19,0 0-13 0,0 0 13 0,0 0-45 9,0 0 45-9,54 56-104 16,-54-56 104-16,6 0-211 1,-6 0 211-1</inkml:trace>
    </iact:actionData>
  </iact:action>
  <iact:action type="remove" startTime="24894">
    <iact:property name="style" value="instant"/>
    <iact:actionData xml:id="d30" ref="#d7"/>
  </iact:action>
  <iact:action type="add" startTime="24894">
    <iact:property name="dataType" value="strokeEraser"/>
    <iact:actionData xml:id="d31">
      <inkml:trace xmlns:inkml="http://www.w3.org/2003/InkML" xml:id="stk22" contextRef="#ctx0" brushRef="#br2">27801 22808 363 0,'0'0'0'0,"177"89"128"0,-177-89-128 1,5 0 114-1,-5 0-114 0,11 0 65 11,-11 0-65-11,7 0 11 3,-7 0-11-3,3 0 0 11,-3 0 0-11,7 0-6 2,-7 0 6-2,3 0-44 17,-3 0 44-17,0 0-100 1,0 0 100-1,0 0-220 9,0 0 220-9</inkml:trace>
    </iact:actionData>
  </iact:action>
  <iact:action type="add" startTime="25036">
    <iact:property name="dataType" value="strokeEraser"/>
    <iact:actionData xml:id="d32">
      <inkml:trace xmlns:inkml="http://www.w3.org/2003/InkML" xml:id="stk23" contextRef="#ctx0" brushRef="#br2">28067 22790 483 0,'0'0'0'0,"0"0"40"10,0 0-40-10,0 0 56 21,0 0-56-21,0 0 26 0,0 0-26 0,0 0 0 0,0 0 0 0,0 0-32 10,0 0 32-10,0 0-82 20,0 0 82-19,14-15-141-1,-28 30 141 0,28-30-255 0,-14 15 255 0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8T22:18:15.015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C00000"/>
    </inkml:brush>
    <inkml:brush xml:id="br3">
      <inkml:brushProperty name="width" value="0.055" units="cm"/>
      <inkml:brushProperty name="height" value="0.055" units="cm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124">
    <iact:property name="dataType"/>
    <iact:actionData xml:id="d0">
      <inkml:trace xmlns:inkml="http://www.w3.org/2003/InkML" xml:id="stk0" contextRef="#ctx0" brushRef="#br0">8120 12343 3 0,'0'0'0'10,"0"0"44"-6,0 0-44-2,0 0 29 3,0 0-29-4,0 0 19 6,0 0-19-5,0 0 6 0,0 0-6 2,0 0 46-3,0 0-46-1,0 0 38 1,0 0-38 1,0 0 14 0,0 0-14-2,0 0 25 0,0 0-25 0,0 0 22 0,0 0-22 0,55 10 44 0,-55-10-44 0,0 0 64 0,0 0-64 0,0 0 59 0,0 0-59 0,0 0 59 0,0 0-59 0,0 0 51 0,0 0-51 0,0 0 48 0,0 0-48 0,0 0 49 0,0 0-49 0,0 0 48 0,0 0-48 0,0 0 40 0,0 0-40 0,0 0 51 15,0 0-51-13,0 0 57-2,0 0-57 0,0 0 75 6,0 0-75-6,0 0 71 16,0 0-71-16,0 0 73 0,0 0-73 0,0 0 70 11,0 0-70-11,0 0 67 0,0 0-67 0,0 0 55 16,0 0-55-16,0 0 46 0,0 0-46 0,0 0 46 15,0 0-46-15,0 0 40 0,0 0-40 0,0 0 35 15,0 0-35-13,0 0 34 13,0 0-34-15,-7 0 30 0,7 0-30 0,-22 0 34 0,22 0-34 0,-26 0 36 13,26 0-36-13,-31 0 24 0,31 0-24 1,-29 0 30 13,29 0-30-13,-30 0 18-1,30 0-18 0,-36 0 16 21,36 0-16-20,-36 0 27-1,36 0-27 0,-34 0 22 0,34 0-22 0,-33 0 22 9,33 0-22-9,-34 0 23 21,34 0-23-21,-34 0 13 0,34 0-13 0,-27 0 14 0,27 0-14 0,-36 0 10 11,36 0-10-11,-36 0 11 4,36 0-11-4,-39 0 13 15,39 0-13-15,-46 0 14 0,46 0-14 0,-43 0 14 16,43 0-14-15,-39 0 12-1,39 0-12 0,-41 0 9 5,41 0-9-5,-41 0 9 8,41 0-9-8,-44 0 8 14,44 0-8-14,-40 0 12 0,40 0-12 0,-37 0 10 14,37 0-10-14,-36 0 11 0,36 0-11 1,-38 0 5 13,38 0-5-14,-39 0 8 1,39 0-8-1,-27 5 6 16,27-5-6-16,-33 3 6 0,33-3-6 0,-25 0 6 14,25 0-6-12,-26 4 6-2,26-4-6 0,-25 0 4 22,25 0-4-21,-22 3 1 0,22-3-1 0,-26 0 2-1,26 0-2 0,-22 5 1 8,22-5-1-7,-22 0 1 1,22 0-1 5,-31 0 0-7,31 0 0 0,-26 0 1 23,26 0-1-23,-29 0 0 0,29 0 0 0,-27 0 2 0,27 0-2 0,-24 0 0 11,24 0 0-11,-29 0 0 3,29 0 0-1,-32 0 0 12,32 0 0-14,-34 0 0 1,34 0 0-1,-41 0 1 16,41 0-1-15,-45 0 1 1,45 0-1-1,-44 0 1 1,44 0-1 0,-43 0 1 5,43 0-1-7,-41 0 1 16,41 0-1-16,-34 0 2 0,34 0-2 0,-25 0 1 21,25 0-1-20,-30 3 0-1,30-3 0 0,-25 4 3 1,25-4-3-1,-26 4 1 7,26-4-1-5,-25 2 0 11,25-2 0-12,-28 8 1 0,28-8-1 1,-20 4 1-1,20-4-1 8,-22 0 0-7,22 0 0-2,-22 3 0 10,22-3 0-9,-21 5 0 0,21-5 0-1,-24 0 1 17,24 0-1-16,-19 3 0-1,19-3 0 0,-22 4 2 14,22-4-2-13,-13 0-2-1,13 0 2 2,-21 0 2 0,21 0-2 1,-14 0 0 5,14 0 0-7,-17 0 0 9,17 0 0-9,-18 0-2-1,18 0 2 0,-19 0 0 6,19 0 0-5,-24 0 0 13,24 0 0-13,-20 0 1 0,20 0-1-1,-16 0 0 14,16 0 0-14,-13 0 1 1,13 0-1-1,-7 0 0 16,7 0 0-16,-9 0-1 1,9 0 1 0,0 0-1 1,0 0 1 7,-3 0 0-9,3 0 0 0,0 0-2 19,0 0 2-17,0 0 0 0,0 0 0 0,0 0 0-2,0 0 0 0,0 0 2 6,0 0-2-6,0 0 0 14,0 0 0-14,-4 0 1 0,4 0-1 0,0 0-1 18,0 0 1-18,0 0 2 0,0 0-2 0,0 7-1 14,0-7 1-14,0 26 1 0,0-26-1 0,0 26-1 16,0-26 1-16,0 29 1 1,0-29-1 0,0 33-1 5,0-33 1-6,0 37 0 10,0-37 0-10,0 42 0 0,0-42 0 0,-3 42 3 17,3-42-3-17,0 48 0 0,0-48 0 0,-4 48-2 15,4-48 2-14,-6 48 0-1,6-48 0 0,-7 45 2 14,7-45-2-14,-2 36 0 0,2-36 0 1,-3 37-2 11,3-37 2-12,-7 41 0 19,7-41 0-18,-5 43 1-1,5-43-1 0,-4 45 0 0,4-45 0 0,-3 43 0 9,3-43 0-8,-5 41 2 2,5-41-2-2,0 42 0 5,0-42 0-6,-2 36 0 8,2-36 0-7,0 45-2 14,0-45 2-15,-5 42 2 1,5-42-2 0,-3 53 0 13,3-53 0-12,-7 47 0 0,7-47 0 1,-10 44-1-2,10-44 1 2,-6 41 0 9,6-41 0-10,-3 34 0 0,3-34 0-1,-3 33 0 0,3-33 0 0,-4 28 0 16,4-28 0-15,0 22 0-1,0-22 0-1,0 23 0 0,0-23 0 0,0 18 0 20,0-18 0-19,0 22 0 2,0-22 0-1,0 26 0-1,0-26 0 1,-3 18 0 1,3-18 0-3,0 25 1 7,0-25-1-7,-4 26 0 12,4-26 0-10,0 27 0-1,0-27 0 0,0 21 2 12,0-21-2-9,0 24 0-1,0-24 0 1,0 17 0-2,0-17 0 1,0 22-2 2,0-22 2 10,0 15 0-14,0-15 0 1,-3 21 0 0,3-21 0 0,0 19 0 2,0-19 0-1,-5 20 0-1,5-20 0 2,0 21 0-1,0-21 0 10,0 14 0-10,0-14 0-1,0 12 0 0,0-12 0-1,0 7 0 3,0-7 0 0,0 3-1-2,0-3 1 1,0 0 0 13,0 0 0-14,0 5 1 1,0-5-1 0,0 0 0 0,0 0 0-1,0 0 0 1,0 0 0 0,0 0-1 0,0 0 1-1,0 0 0 4,0 0 0-3,0 0 0 0,0 0 0 10,0 0-1-12,0 0 1 2,0 0-1-1,0 0 1 0,0 0-1 2,0 0 1-1,0 0-2-1,0 0 2 2,0 0-2 8,0 0 2-9,8 0 0 0,-8 0 0 1,23 0-1-1,-23 0 1 0,25 0 0 0,-25 0 0 1,22 0-1-2,-22 0 1 2,22 0 0 15,-22 0 0-15,26 0 0 0,-26 0 0-1,22 0 0 1,-22 0 0 0,26-5 0-1,-26 5 0 0,25-7 1 0,-25 7-1 0,29-8 0 1,-29 8 0-1,29-7 0 0,-29 7 0 0,35-2 0 18,-35 2 0-17,35 0 0 1,-35 0 0-2,36-9 0 2,-36 9 0-2,36-3 0 0,-36 3 0 0,36-4 1 0,-36 4-1 0,36 0 1 1,-36 0-1-2,34-3 0 1,-34 3 0 0,39 0 1 0,-39 0-1 14,38-5 0-13,-38 5 0-1,41-3 1 1,-41 3-1 0,35 0 1-1,-35 0-1 1,38-4 0-1,-38 4 0 1,41 0 1-1,-41 0-1 1,39 0 0 0,-39 0 0-1,38 0 3 0,-38 0-3-1,32 0 3 1,-32 0-3 1,34 0 0-1,-34 0 0 0,26 0 2 0,-26 0-2 16,32 0 2-16,-32 0-2-1,29 0 3 0,-29 0-3 1,26 0 3 1,-26 0-3 0,34 0 5-2,-34 0-5 1,26 0 3-1,-26 0-3 1,25 0 3-1,-25 0-3 0,29 0 2 0,-29 0-2 0,34 0 1 0,-34 0-1-1,33 0 1 1,-33 0-1-1,41 0 0 3,-41 0 0-4,36 0 0 1,-36 0 0 0,35 0 1 0,-35 0-1 0,36 0 0 0,-36 0 0 3,33 0 1-4,-33 0-1 1,29 0 1-1,-29 0-1 1,24 0 2 0,-24 0-2-1,30 0 3 5,-30 0-3-4,31 0 3 6,-31 0-3-7,29 0 3 16,-29 0-3-16,26 4 4 0,-26-4-4 0,32 3 1 17,-32-3-1-17,36 8 0 0,-36-8 0 0,42 0 1 15,-42 0-1-14,40 4 0-1,-40-4 0 0,34 0 0 14,-34 0 0-14,36 3 1 0,-36-3-1 1,25 9 0 13,-25-9 0-12,26 0 0-1,-26 0 0 0,25 2 1 12,-25-2-1-11,28 0 0-1,-28 0 0 1,22 4 0 0,-22-4 0-2,20 3 0 14,-20-3 0-11,19 0 0-1,-19 0 0 1,16 5 0 9,-16-5 0-10,8 3 0 2,-8-3 0-2,14 4 1 1,-14-4-1-1,13 0-1 1,-13 0 1-1,12 3 0 1,-12-3 0 1,11 5 0-3,-11-5 0 0,6 0 0 6,-6 0 0-6,9 4 0-1,-9-4 0 0,7 0 1 18,-7 0-1-18,12 2-1 0,-12-2 1 0,8 4-1 18,-8-4 1-18,14 0 0 0,-14 0 0 0,7 0-1 15,-7 0 1-14,7 3 0 1,-7-3 0 0,3 0 0 1,-3 0 0 0,0 0 0 11,0 0 0-11,5 0 0 0,-5 0 0 0,0 0-1-1,0 0 1 0,0 0-1-1,0 0 1 1,0 0-1 7,0 0 1-9,0 0-1 0,0 0 1 0,0 0 0 7,0 0 0-6,0 0-3 20,0 0 3-19,0 0-5 1,0 0 5-1,0 0 0 2,0 0 0-2,3-9-2 0,-3 9 2 0,11-42-2-1,-11 42 2 2,8-55-2 12,-8 55 2-13,10-55-1 1,-10 55 1 0,16-62-1 0,-16 62 1 0,8-66 0 0,-8 66 0 1,17-71-1 14,-17 71 1-15,7-76 0-1,-7 76 0 1,12-85 0 0,-12 85 0 0,10-95-2 0,-10 95 2 1,11-97 0-2,-11 97 0 1,15-98 1 13,-15 98-1-13,19-93 1-1,-19 93-1 0,19-92 0 0,-19 92 0 1,17-85 0 0,-17 85 0 0,18-81 0 0,-18 81 0-1,19-70 2 1,-19 70-2 1,10-66 0-2,-10 66 0 2,16-58 0 13,-16 58 0-14,7-60 0-1,-7 60 0 1,8-55 0 0,-8 55 0-1,7-55 0 2,-7 55 0-1,7-51-2-1,-7 51 2 1,1-53 0-1,-1 53 0 6,11-43 1-5,-11 43-1-1,3-37 0 0,-3 37 0 0,0-34 0 9,0 34 0-8,0-21-1-1,0 21 1 1,0-12 2-1,0 12-2-1,0-2 0 1,0 2 0 0,4-4 0 1,-4 4 0-1,0 0 0 14,0 0 0-13,0 0-1-1,0 0 1 0,0 0 0 1,0 0 0 0,0 0 0-1,0 0 0 1,0 0-1 0,0 0 1 0,0 0-11-1,0 0 11 1,0 0-44 11,0 0 44-12,0-15-111 0,0 15 111 0,6-14-159-1,-6 14 159 1,9-12-291 0,-9 12 291 1,10-15-548-1,-10 15 548 1</inkml:trace>
    </iact:actionData>
  </iact:action>
  <iact:action type="add" startTime="13788">
    <iact:property name="dataType"/>
    <iact:actionData xml:id="d1">
      <inkml:trace xmlns:inkml="http://www.w3.org/2003/InkML" xml:id="stk1" contextRef="#ctx0" brushRef="#br1">8509 14194 659 0,'0'0'0'22,"0"0"172"-11,0 0-172-10,0 0 123 2,0 0-123-2,0 0 102 1,0 0-102 2,0 0 75-4,0 0-75 0,0 0 67 0,0 0-67 0,0 0 67 0,0 0-67 0,17 8 64 0,-17-8-64 0,0 0 60 0,0 0-60 1,0 0 55-1,0 0-55 0,0 0 55 0,0 0-55 0,0 0 46 0,0 0-46 0,-14 0 35 0,14 0-35 0,-35 2 42 0,35-2-42 0,-50 0 39 4,50 0-39-4,-46 0 23 20,46 0-23-19,-53 0 41-1,53 0-41 1,-54 0 52-1,54 0-52 0,-55 0 21 17,55 0-21-17,-51 0 26 0,51 0-26 0,-57 0 36 23,57 0-36-20,-51 0 16-1,51 0-16-2,-48 0 17 2,48 0-17 0,-51 0 26-2,51 0-26 1,-47 0 13 8,47 0-13-8,-41 0 10 9,41 0-10-9,-41 0 11-1,41 0-11 0,-36 0 10 7,36 0-10-7,-38 0 10 13,38 0-10-13,-44 0 11 0,44 0-11 1,-43 4 12 15,43-4-12-14,-41 0 12-2,41 0-12 0,-44 0 11 14,44 0-11-14,-41 4 9 0,41-4-9 0,-41 4 5 15,41-4-5-15,-36 4 4 0,36-4-4 0,-37 7 4 14,37-7-4-14,-36 0 6 0,36 0-6 0,-34 0 0 16,34 0 0-15,-34 0 0-1,34 0 0 0,-31 0 0 14,31 0 0-14,-34 3 0 0,34-3 0 0,-33 5 0 17,33-5 0-16,-37 2 0-1,37-2 0 0,-36 0 0 14,36 0 0-11,-43 5 0 0,43-5 0-1,-36 0 0-1,36 0 0 1,-39 0 0 1,39 0 0 9,-41 0 0-9,41 0 0-1,-37 0 0 0,37 0 0 1,-36 0 0 0,36 0 0-1,-31 0 0 9,31 0 0-9,-36 0 0 0,36 0 0 0,-42 0 0 1,42 0 0-1,-46 0 0 10,46 0 0-11,-53 0 0 2,53 0 0-2,-50 0 0-1,50 0 0 17,-44 0 0-16,44 0 0 1,-41 0 0 0,41 0 0 0,-36 0 0-2,36 0 0 0,-29 0 0 25,29 0 0-23,-20 0 0 0,20 0 0 1,-18 0 0-1,18 0 0 1,-10 0 0-1,10 0 0 1,-15 0 0-1,15 0 0 2,-15 0 0-1,15 0 0-1,-14 0 0 15,14 0 0-15,-21 0 0 1,21 0 0 0,-20 0 0 0,20 0 0-1,-26 0 0 1,26 0 0 1,-32 0 0-2,32 0 0 1,-36 0 0 14,36 0 0-13,-39 0 0-1,39 0 0 1,-36 0 0 0,36 0 0-1,-38-5 0 0,38 5 0-1,-32-2 0 0,32 2 0 1,-22 0 0-1,22 0 0 0,-19-5 0 11,19 5 0-11,-10 0 0 0,10 0 0 0,-19 0 0 0,19 0 0 1,-22 0 0 1,22 0 0-1,-26 0 0 0,26 0 0-1,-32 0 0 0,32 0 0 0,-34 0 0 1,34 0 0 5,-33 0 0-5,33 0 0 1,-25 0 0 0,25 0 0-1,-26 0 0 10,26 0 0-10,-19 0 0-1,19 0 0 0,-15 0 0 1,15 0 0-1,-19 0 0 1,19 0 0 0,-13 0 0-2,13 0 0 0,-17 0 0 12,17 0 0-9,-18 0 0-3,18 0 0 0,-11 0 0 1,11 0 0 0,-14 0 0 1,14 0 0 0,-14 0 0 1,14 0 0 11,-12 0 0-12,12 0 0 0,-10 0 0-1,10 0 0 1,-14 0 0 0,14 0 0-1,-8 0 0 1,8 0 0-1,-9 0 0 0,9 0 0 2,-3 0 0 1,3 0 0-3,0 0 0 1,0 0 0 12,0 0 0-13,0 0 0 2,-3 0 0-1,3 0 0-1,0 0 0 0,0 0 0 1,0 0 0-2,0 0 0 12,0 0 0-10,0 0 0 1,0 0 0-1,0 0 0 0,0 0 0-1,0 0 0 1,0 0 0 0,0 0 0 0,0 0 0 3,0 0 0-4,0 5 0 0,0-5 0 0,0 33 0 15,0-33 0-15,0 35 0 1,0-35 0 0,-7 48 0 0,7-48 0 0,-5 41 0-1,5-41 0 0,-2 37 0 1,2-37 0-1,-5 44 0 1,5-44 0 0,-4 42 0 0,4-42 0-1,-3 42 0 12,3-42 0-10,-3 48 0-1,3-48 0 0,-4 48 0 0,4-48 0 0,-3 44 0 0,3-44 0-2,-5 48 0 16,5-48 0-14,0 49 0 0,0-49 0 1,-4 48 0-1,4-48 0 1,0 50 0-1,0-50 0 0,0 49 0 2,0-49 0-2,0 48 0 0,0-48 0 2,0 50 0-2,0-50 0 15,0 50 0-16,0-50 0 0,0 42 0 1,0-42 0-1,0 45 0 2,0-45 0-2,0 41 0 1,0-41 0 0,0 40 0-1,0-40 0 1,0 41 0 0,0-41 0-1,0 43 0 1,0-43 0 0,0 33 0-1,0-33 0 1,0 42 0 4,0-42 0-3,0 21 0-2,0-21 0 1,0 29 0 18,0-29 0-18,0 23 0 1,0-23 0 0,0 18 0-1,0-18 0 0,0 23 0-1,0-23 0 1,0 10 0 1,0-10 0-2,0 15 0 0,0-15 0 0,0 10 0 1,0-10 0 1,0 20 0-1,0-20 0 0,0 18 0-1,0-18 0 1,0 10 0 5,0-10 0-6,0 23 0 2,0-23 0-1,0 10 0 14,0-10 0-14,0 16 0 1,0-16 0-2,0 15 0 3,0-15 0-1,0 10 0-3,0-10 0 3,0 15 0 0,0-15 0 3,0 22 0 2,0-22 0 2,0 19 0-1,0-19 0-1,0 22 0 0,0-22 0-3,0 27 0 26,0-27 0-29,0 24 0 0,0-24 0 0,0 11 0 0,0-11 0 0,0 11 0 0,0-11 0 2,0 11 0 1,0-11 0 0,0 0 0-2,0 0 0 2,0 0 0-3,0 0 0-2,0 0 0 1,0 0 0 11,0 0 0-10,0 0 0 0,0 9 0 0,0-9 0 0,0 9 0-1,0-9 0 2,0 15 0-1,0-15 0 0,0 18 0 0,0-18 0 1,0 15 0-1,0-15 0 0,0 9 0 0,0-9 0 0,0 0 0 1,0 0 0-1,0 0 0 0,0 0 0 0,0 0 0-1,0 0 0 2,0 0 0-1,0 0 0 1,0 0 0 0,0 0 0-2,0 2 0 2,0-2 0-1,0 12 0 7,0-12 0-10,0 10 0 0,0-10 0 0,0 15 0 9,0-15 0-7,0 11 0-1,0-11 0 2,0 7 0-1,0-7 0 0,0 0 0-1,0 0 0 0,0 0 0 0,0 0 0 2,0 0 0-2,0 0 0 0,0 0 0 0,0 0 0 1,0 0 0 0,0 0 0 0,0 0 0-1,0 0 0 1,0 0 0 0,0 0 0 0,9 9 0 0,-9-9 0 0,24 0 0 1,-24 0 0-2,27 0 0 5,-27 0 0-3,29 0 0-2,-29 0 0 1,29 0 0-1,-29 0 0 10,34 0 0-9,-34 0 0-1,32 0 0 0,-32 0 0 0,33 0 0-1,-33 0 0 1,29 0 0-1,-29 0 0 1,31 0 0-1,-31 0 0 1,25 0 0-1,-25 0 0 0,26 0 0 1,-26 0 0-1,29 0 0 1,-29 0 0-1,24 0 0 5,-24 0 0-5,32 0 0 17,-32 0 0-17,33 0 0 0,-33 0 0 0,34 0 0 16,-34 0 0-15,32 0 0-1,-32 0 0 0,32 0 0 16,-32 0 0-16,35 0 0 0,-35 0 0 0,32 0 0 14,-32 0 0-14,32 0 0 0,-32 0 0 0,35 0 0 16,-35 0 0-16,32 0 0 0,-32 0 0 0,32 0 0 15,-32 0 0-15,35 0 0 0,-35 0 0 0,29 0 0 19,-29 0 0-19,34 0 0 1,-34 0 0-1,29 0 0 0,-29 0 0 1,32 0 0 14,-32 0 0-15,38 0 0 0,-38 0 0 0,29 0 0 14,-29 0 0-14,34 0 0 0,-34 0 0 0,29 0 0 16,-29 0 0-16,29 0 0 0,-29 0 0 0,29 0 0 16,-29 0 0-16,31 0 0 0,-31 0 0 0,32 0 0 13,-32 0 0-13,37 0 0 0,-37 0 0 0,33 0 0 20,-33 0 0-18,32 0 0-1,-32 0 0-1,41 0 0 0,-41 0 0 1,41 0 0 11,-41 0 0-9,45 0 0-2,-45 0 0-1,47 0 0 9,-47 0 0-9,52 0 0 15,-52 0 0-11,44 0 0-2,-44 0 0 0,43 0 0-1,-43 0 0 1,35 0 0 0,-35 0 0 7,36 0 0-9,-36 0 0 2,33 0 0 3,-33 0 0-4,30 0 0 6,-30 0 0-5,40 0 0 0,-40 0 0 0,35 0 0 4,-35 0 0-6,38 0 0 14,-38 0 0-12,41 6 0-2,-41-6 0 0,31 0 0 12,-31 0 0-12,39 4 0 1,-39-4 0-1,32 0 0 14,-32 0 0-13,34 0 0-1,-34 0 0 0,33 5 0 15,-33-5 0-15,32 2 0 0,-32-2 0 0,29 7 0 17,-29-7 0-17,31 5 0 0,-31-5 0 0,29 4 0 15,-29-4 0-15,26 6 0 0,-26-6 0 0,25 0 0 16,-25 0 0-16,29 0 0 0,-29 0 0 0,31 9 0 13,-31-9 0-13,29 0 0 0,-29 0 0 0,27 0 0 20,-27 0 0-18,31 0 0-1,-31 0 0-1,31 0 0 0,-31 0 0 0,29 2 0 10,-29-2 0-10,29 0 0 14,-29 0 0-14,25 4 0 0,-25-4 0 0,26 4 0 5,-26-4 0-5,31 4 0 10,-31-4 0-10,22 0 0 19,-22 0 0-19,17 3 0 0,-17-3 0 0,22 0 0 0,-22 0 0 0,19 0 0 15,-19 0 0-14,22 0 0-1,-22 0 0 0,22 0 0 13,-22 0 0-13,26 0 0 0,-26 0 0 0,22 0 0 20,-22 0 0-19,24 0 0 1,-24 0 0 0,20 0 0 0,-20 0 0-2,22 0 0 6,-22 0 0-6,19 0 0 13,-19 0 0-13,14 0 0 1,-14 0 0 0,10 0 0 23,-10 0 0-22,7 0 0-1,-7 0 0 1,5 0 0 0,-5 0 0-1,0 0 0-1,0 0 0 0,3 0 0 9,-3 0 0-6,0 0 0 0,0 0 0-2,0 0 0 7,0 0 0-7,4 0 0 9,-4 0 0-9,0 0 0 0,0 0 0 0,0 0 0 5,0 0 0-5,0 0 0 18,0 0 0-17,0 0 0 0,0 0 0-1,0 0 0 0,0 0 0 1,0 0 0-1,0 0 0-1,0 0 0 19,0 0 0-17,5 0 0 0,-5 0 0 0,3 0 0 0,-3 0 0 1,9 0 0-1,-9 0 0-1,7 0 0 9,-7 0 0-8,13 0 0-1,-13 0 0-1,7 0 0 23,-7 0 0-23,4 0 0 0,-4 0 0 0,0 0 0 0,0 0 0 0,0 0 0 14,0 0 0-13,5 0 0-1,-5 0 0 0,0 0 0 15,0 0 0-14,0 0 0-1,0 0 0 0,0 0 0 16,0 0 0-14,0 0 0 1,0 0 0-1,0 0 0 0,0 0 0-1,7 0 0 0,-7 0 0 9,6-11 0-7,-6 11 0-1,4-15 0 13,-4 15 0-12,8-22 0-1,-8 22 0 1,2-29 0 0,-2 29 0 1,0-30 0 13,0 30 0-15,5-33 0 2,-5 33 0-1,0-43 0 0,0 43 0 0,0-45 0 0,0 45 0-1,0-50 0 0,0 50 0 0,0-67 0 2,0 67 0-2,0-64 0 0,0 64 0 2,0-61 0 12,0 61 0-13,0-63 0 1,0 63 0-1,0-58 0 1,0 58 0-2,0-57 0 1,0 57 0 0,0-55 0 0,0 55 0-1,0-54 0 1,0 54 0-1,0-56 0 1,0 56 0-2,0-55 0 11,0 55 0-8,0-56 0-2,0 56 0-1,0-54 0 1,0 54 0-1,0-55 0 1,0 55 0 0,0-59 0 0,0 59 0 1,7-55 0-1,-7 55 0 1,0-52 0 22,0 52 0-24,3-41 0-1,-3 41 0 0,6-37 0 0,-6 37 0 0,3-29 0 0,-3 29 0 0,0-21 0 16,0 21 0-13,3-31 0-1,-3 31 0 2,2-26 0-1,-2 26 0 12,5-28 0-13,-5 28 0 1,2-38 0 0,-2 38 0 0,7-36 0 1,-7 36 0 0,7-37 0 1,-7 37 0-2,6-41 0 2,-6 41 0 16,4-36 0-17,-4 36 0 1,8-33 0-1,-8 33 0 0,4-38 0 1,-4 38 0-1,7-36 0 0,-7 36 0-1,3-33 0 3,-3 33 0-3,3-33 0 2,-3 33 0-1,5-22 0 0,-5 22 0 6,4-18 0-7,-4 18 0 2,3-15 0-2,-3 15 0 1,0-7 0-1,0 7 0 15,0 0 0-15,0 0 0 0,0 0 0-1,0 0 0 0,0-4 0 2,0 4 0 1,0-8 0-2,0 8 0 2,0-4 0-2,0 4 0 2,0-2 0-1,0 2 0-1,0 0 0 1,0 0 0 0,0 0-51-2,0 0 51 1,0-13-148 0,0 13 148 0,4-14-217 1,-4 14 217 0,0-11-338 0,0 11 338-1,3-8-810 13,-3 8 810-15</inkml:trace>
    </iact:actionData>
  </iact:action>
  <iact:action type="add" startTime="20960">
    <iact:property name="dataType"/>
    <iact:actionData xml:id="d2">
      <inkml:trace xmlns:inkml="http://www.w3.org/2003/InkML" xml:id="stk2" contextRef="#ctx0" brushRef="#br2">1737 17931 798 0,'0'0'0'4,"0"0"290"-4,0 0-290 0,0 0 133 17,0 0-133-16,0 0 119 1,0 0-119-2,0 0 109 15,0 0-109-11,0 0 73-3,0 0-73 0,203 0 46-1,-203 0-46 0,106 0 44 8,-106 0-44-8,129 0 23 15,-129 0-23-15,140 0 15 0,-140 0-15 0,137 0 3 15,-137 0-3-14,128-9 0-1,-128 9 0 0,117-6-3 15,-117 6 3-15,108-3-51 0,-108 3 51 2,97-6-217 15,-97 6 217-15,15-9-289-2,-15 9 289 1</inkml:trace>
    </iact:actionData>
  </iact:action>
  <iact:action type="add" startTime="21940">
    <iact:property name="dataType"/>
    <iact:actionData xml:id="d3">
      <inkml:trace xmlns:inkml="http://www.w3.org/2003/InkML" xml:id="stk3" contextRef="#ctx0" brushRef="#br2">5975 17964 522 0,'0'0'0'7,"0"0"291"-7,0 0-291 0,0 0 164 0,0 0-164 0,0 0 163 0,0 0-163 0,0 0 113 0,0 0-113 0,0 0 85 0,0 0-85 0,0 0 115 0,0 0-115 0,0 0 103 0,0 0-103 0,261 48 80 17,-261-48-80-16,128 15 81 0,-128-15-81-1,155 19 59 22,-155-19-59-22,180 8 35 0,-180-8-35 0,192 10 24 0,-192-10-24 0,180 7 11 14,-180-7-11-14,162 0 3 0,-162 0-3 0,128 0 1 14,-128 0-1-14,94 0 0 1,-94 0 0-1,63 0 0 15,-63 0 0-15,35 0-7 1,-35 0 7 1,18 0-33 1,-18 0 33-3,0 0-41 8,0 0 41-7,0 0-31 14,0 0 31-15,0 0-29 0,0 0 29 0,0 0-38 14,0 0 38-14,-18 0-52 1,18 0 52 0,-63 0-14 13,63 0 14-14,-95 0 0 1,95 0 0 3,-125-2 1-1,125 2-1-2,-145-9 0 7,145 9 0-8,-150 0 3 16,150 0-3-15,-150-14 1 2,150 14-1-3,-155-8 1 2,155 8-1-1,-144-11 5 4,144 11-5-5,-133 0 8 16,133 0-8-15,-118 0 12 0,118 0-12 1,-99 0 11 0,99 0-11-2,-80 0 13 9,80 0-13-9,-66 0 11 18,66 0-11-17,-45 0 13-1,45 0-13 0,-29 0 13 0,29 0-13 1,-12 4 11 14,12-4-11-14,0 0 7 0,0 0-7-1,0 0 8 14,0 0-8-12,0 0 12-1,0 0-12-1,26 0 25 18,-26 0-25-15,85 0 19 0,-85 0-19-1,128 0 0-1,-128 0 0 1,159 0 0 0,-159 0 0 2,177 0-1 7,-177 0 1-11,176-4 0 0,-176 4 0 1,159-15 7 7,-159 15-7-7,128-14 11-1,-128 14-11 0,101-8 11 16,-101 8-11-16,64-2 10 0,-64 2-10 0,38-9 3 19,-38 9-3-17,19 0 1 0,-19 0-1 1,1 0 0 1,-1 0 0-2,0 0-1 2,0 0 1 11,0 0-3-14,0 0 3 1,0 0-2 0,0 0 2 1,0 0-20 0,0 0 20-1,0 0-30 0,0 0 30-1,0 0-26 7,0 0 26-8,0 0-14 0,0 0 14 0,0 0-10 22,0 0 10-22,0 0-25 0,0 0 25 0,0 0-32 0,0 0 32 0,0 0-9 16,0 0 9-16,0 0 0 0,0 0 0 0,0 0 1 19,0 0-1-17,0 0 0 1,0 0 0-1,0 0 12 0,0 0-12 0,0 0 19 0,0 0-19 10,0 0 16-10,0 0-16 0,0 0 14-1,0 0-14 2,0 0 7 0,0 0-7-2,0 0 2 9,0 0-2-8,0 0 2-2,0 0-2 0,0 0 9 7,0 0-9-7,0 0 13 16,0 0-13-16,0 0 5 0,0 0-5 0,0 0 4 15,0 0-4-15,0 0 3 1,0 0-3-1,-27 0 3 22,27 0-3-21,-72 0 1 1,72 0-1 1,-105 0 1-1,105 0-1 1,-125 0 0 0,125 0 0-1,-140 0-1 1,140 0 1 0,-133 0 0 0,133 0 0 12,-125 0 1-12,125 0-1-1,-104 0 2-1,104 0-2-1,-71 0 2 2,71 0-2-1,-45 0 0 1,45 0 0-1,-18 0 0 4,18 0 0-4,0 0 2 6,0 0-2-7,0 0 0 8,0 0 0-8,10 0 13 17,-10 0-13-16,78 0 43-1,-78 0-43 0,115 0 7 20,-115 0-7-18,143-6 2-1,-143 6-2 1,150-9 1 1,-150 9-1-2,147-9 0 0,-147 9 0 0,130-15 1 10,-130 15-1-10,99-9 3-1,-99 9-3 0,66-9 0 15,-66 9 0-15,27-6 0 0,-27 6 0 0,12-3-1 6,-12 3 1-6,0 0-1 8,0 0 1-8,0 0-16 16,0 0 16-16,0 0-111 0,0 0 111 0,-3-6-228 21,3 6 228-18,-26 0-365-2,26 0 365 2</inkml:trace>
    </iact:actionData>
  </iact:action>
  <iact:action type="remove" startTime="24234">
    <iact:property name="style" value="instant"/>
    <iact:actionData xml:id="d4" ref="#d3"/>
  </iact:action>
  <iact:action type="add" startTime="24243">
    <iact:property name="dataType" value="strokeEraser"/>
    <iact:actionData xml:id="d5">
      <inkml:trace xmlns:inkml="http://www.w3.org/2003/InkML" xml:id="stk4" contextRef="#ctx0" brushRef="#br3">17529 29881 22 0,'0'0'0'13,"0"0"822"-13,0 0-822 1,0 0 208 5,0 0-208-3,0 0 119 1,0 0-119 1,0 0 112-1,0 0-112-2,0 0 81 3,0 0-81-3,0 0 55-2,0 0-55 0,0 0 16 21,0 0-16-16,0 0 0 1,0 0 0 2,0 0 0 0,0 0 0-1,3 0-76-2,-3 0 76 2,0 0-271-3,0 0 271 0,0 0-969-1,0 0 969-1</inkml:trace>
    </iact:actionData>
  </iact:action>
  <iact:action type="remove" startTime="24846">
    <iact:property name="style" value="instant"/>
    <iact:actionData xml:id="d6" ref="#d2"/>
  </iact:action>
  <iact:action type="add" startTime="24867">
    <iact:property name="dataType" value="strokeEraser"/>
    <iact:actionData xml:id="d7">
      <inkml:trace xmlns:inkml="http://www.w3.org/2003/InkML" xml:id="stk5" contextRef="#ctx0" brushRef="#br3">13500 29784 629 0,'0'0'0'30,"0"0"313"-29,0 0-313 0,0 0 152 1,0 0-152 2,0 0 112 0,0 0-112-2,0 0 88 1,0 0-88 0,0 0 52 0,0 0-52 0,0 0 26 0,0 0-26-1,0 0 8 1,0 0-8 2,-117 40 0-1,117-40 0-2,0 0-12 0,0 0 12-1,0 0-115 1,0 0 115 0,0 0-340 0,0 0 340 3</inkml:trace>
    </iact:actionData>
  </iact:action>
  <iact:action type="add" startTime="25422">
    <iact:property name="dataType" value="strokeEraser"/>
    <iact:actionData xml:id="d8">
      <inkml:trace xmlns:inkml="http://www.w3.org/2003/InkML" xml:id="stk6" contextRef="#ctx0" brushRef="#br3">13912 30037 600 0,'0'0'0'24,"0"0"149"-19,0 0-149-3,0 0 13 2,0 0-13 0,0 0 4 0,0 0-4-2,-214 41 6 0,214-41-6-1,-25 0 0 3,25 0 0-4,-4 0-113 1,4 0 113 0,0 0-473 0,0 0 473 0</inkml:trace>
    </iact:actionData>
  </iact:action>
  <iact:action type="add" startTime="25479">
    <iact:property name="dataType" value="strokeEraser"/>
    <iact:actionData xml:id="d9">
      <inkml:trace xmlns:inkml="http://www.w3.org/2003/InkML" xml:id="stk7" contextRef="#ctx0" brushRef="#br3">13548 29914 108 0,'0'0'0'2,"0"0"705"-2,0 0-705 0,0 0 92 0,0 0-92 0,0 0 30 0,0 0-30 0,0 0 24 0,0 0-24 1,0 0 0-1,0 0 0 0,0 0-37 4,0 0 37-4,-3-66-312 8,3 66 312-7</inkml:trace>
    </iact:actionData>
  </iact:action>
  <iact:action type="add" startTime="25608">
    <iact:property name="dataType" value="strokeEraser"/>
    <iact:actionData xml:id="d10">
      <inkml:trace xmlns:inkml="http://www.w3.org/2003/InkML" xml:id="stk8" contextRef="#ctx0" brushRef="#br3">13548 29914 351 0,'0'0'0'8,"-111"-197"338"-5,111 197-338 0,-5 8 134-1,5-8-134-1,0 0 120 10,0 0-120-10,0 0 75 0,0 0-75 0,0 0 13 3,0 0-13-4,0 0 0 8,0 0 0-8,0 0-42 7,0 0 42-7,0-8-111 7,0 8 111-7,10-10-345 6,-10 10 345-6</inkml:trace>
    </iact:actionData>
  </iact:action>
  <iact:action type="add" startTime="27888">
    <iact:property name="dataType"/>
    <iact:actionData xml:id="d11">
      <inkml:trace xmlns:inkml="http://www.w3.org/2003/InkML" xml:id="stk9" contextRef="#ctx0" brushRef="#br4">1832 17718 510 0,'0'0'0'17,"0"0"272"-15,0 0-272 4,0 0 137-2,0 0-137-3,0 0 95 0,0 0-95 0,0 0 65 0,0 0-65 1,0 0 49 0,0 0-49 0,0 0 57-1,0 0-57 0,0 0 50-1,0 0-50 2,55 26 43-1,-55-26-43 0,41 0 37-1,-41 0-37 0,56 0 50 0,-56 0-50 0,73 0 66 0,-73 0-66 0,96 0 45 0,-96 0-45 0,111 0 40 1,-111 0-40 0,118 0 38 0,-118 0-38 0,121 0 28 11,-121 0-28-11,106 0 15-1,-106 0-15 0,88-2 16 19,-88 2-16-17,67 0 6 6,-67 0-6-8,44 0 4 2,-44 0-4-1,26 0 1 0,-26 0-1 0,10 0 5 0,-10 0-5-1,0 0 6 15,0 0-6-13,0 0 9-2,0 0-9 0,0 0 8 17,0 0-8-16,0 0 15 1,0 0-15 1,-48 0 5 1,48 0-5-2,-80 9 1 1,80-9-1 11,-99 15 1-12,99-15-1 0,-123 9 1-1,123-9-1 1,-124 18 0 1,124-18 0-1,-115 15 0 11,115-15 0-10,-105 17-1 0,105-17 1-1,-86 16 0 0,86-16 0 0,-61 9-1-1,61-9 1 2,-45 15 0 5,45-15 0-6,-22 0 0 1,22 0 0-1,-12 9 0 10,12-9 0-9,0 0 0-1,0 0 0 2,0 0 0-2,0 0 0 1,23 0 0 4,-23 0 0-7,59 0 0 0,-59 0 0 0,72 0 2 20,-72 0-2-18,75 6 2 1,-75-6-2-1,67 0 1-1,-67 0-1 0,61 3 6 1,-61-3-6-2,44 8 7 13,-44-8-7-11,31 7 13-1,-31-7-13 2,14 0 24 0,-14 0-24 9,3 9 27-9,-3-9-27-1,0 0 20-2,0 0-20 2,0 6 17 9,0-6-17-9,0 18 18 0,0-18-18 1,0 24 31-1,0-24-31 2,-25 24 6 12,25-24-6-14,-36 19 0 1,36-19 0 0,-38 23 2 1,38-23-2-1,-29 10 4-1,29-10-4 1,-22 7 1 0,22-7-1 11,-12 8 2-11,12-8-2 0,-5 0 0-1,5 0 0 1,0 0 1 0,0 0-1-1,0 0-1 1,0 0 1 0,0 0-2 0,0 0 2 0,0 0-10 11,0 0 10-11,32 0-9 0,-32 0 9 0,29 0-70 0,-29 0 70 0,31 0-137 0,-31 0 137 1,9 0-271 1,-9 0 271-3,8 0-619 1,-8 0 619 15</inkml:trace>
    </iact:actionData>
  </iact:action>
  <iact:action type="add" startTime="29082">
    <iact:property name="dataType"/>
    <iact:actionData xml:id="d12">
      <inkml:trace xmlns:inkml="http://www.w3.org/2003/InkML" xml:id="stk10" contextRef="#ctx0" brushRef="#br4">6246 17874 228 0,'0'0'0'11,"0"0"348"-7,0 0-348-1,0 0 125 1,0 0-125 0,0 0 114 0,0 0-114-3,0 0 95 2,0 0-95 1,0 0 70-3,0 0-70-1,0 0 67 0,0 0-67 0,0 0 71 0,0 0-71 0,9-24 70 0,-9 24-70 0,14 0 73 0,-14 0-73 0,25 0 72 0,-25 0-72 1,34 0 71-1,-34 0-71 0,45 0 68 0,-45 0-68 1,51 0 56 11,-51 0-56-9,54 0 44 0,-54 0-44-2,67 0 36-1,-67 0-36 0,70 0 24 7,-70 0-24-7,77 0 16 15,-77 0-16-13,85-3 8 13,-85 3-8-15,87 0 13 0,-87 0-13 0,92-6 7 0,-92 6-7 0,86-9 9 4,-86 9-9-4,78 0 9 12,-78 0-9-11,72 0 17-1,-72 0-17 0,59-7 21 18,-59 7-21-18,47 0 11 1,-47 0-11-1,34 0 13 14,-34 0-13-14,22 0 4 0,-22 0-4 0,12 0 2 15,-12 0-2-15,0 0 1 0,0 0-1 0,0 0 0 15,0 0 0-15,0 0 0 0,0 0 0 0,0 0-2 16,0 0 2-15,0 0-7-1,0 0 7 0,-41 0-10 21,41 0 10-21,-60 0-6 0,60 0 6 0,-84 0-1 0,84 0 1 0,-95 7 0 15,95-7 0-14,-104 9-1-1,104-9 1 0,-99 9 0 6,99-9 0 4,-89 15-4-7,89-15 4 0,-78 9-1-1,78-9 1 2,-60 6-10 9,60-6 10-9,-41 8-12-1,41-8 12 0,-20 10-6-1,20-10 6 1,-7 0-1 0,7 0 1 5,0 0-1-6,0 0 1 1,0 0 0 0,0 0 0 12,0 0 2-13,0 0-2 0,27 0 4 0,-27 0-4 0,51 0 0-1,-51 0 0 0,63 0 1 0,-63 0-1 0,55 0 3 0,-55 0-3 6,44 0 0-7,-44 0 0 0,33 0 0 9,-33 0 0-9,18 0 0 17,-18 0 0-16,7 0 0 0,-7 0 0 1,5 9 0-1,-5-9 0-1,0 0 0 8,0 0 0-8,0 0 0 20,0 0 0-18,0 6-2-2,0-6 2 0,0 11-5 0,0-11 5 0,-27 16-6 13,27-16 6-13,-36 15-1 0,36-15 1 0,-29 0-1 14,29 0 1-13,-27 6 0-1,27-6 0 0,-10 0 0 17,10 0 0-16,-7 0 0-1,7 0 0 1,0 3 0 13,0-3 0-14,0 0 1 0,0 0-1 0,0 0 1 13,0 0-1-12,0 0 2-1,0 0-2 0,0 0 2 14,0 0-2-14,0 0 11 0,0 0-11 0,0 9 29 16,0-9-29-16,3 6 16 0,-3-6-16 0,23 9 4 15,-23-9-4-14,18 17 2-1,-18-17-2 0,7 7 0 15,-7-7 0-14,2 0 0 0,-2 0 0 0,0 9-1 1,0-9 1-2,0 0-17 10,0 0 17-9,0 0-34 16,0 0 34-15,0 0-38-1,0 0 38 0,0 0-43-1,0 0 43 0,0 0-60 9,0 0 60-9,0 0-89 18,0 0 89-16,-7 0-152-2,7 0 152 0,-10 0-222 0,10 0 222 0,-10 0-728 16,10 0 728-15</inkml:trace>
    </iact:actionData>
  </iact:action>
</iact:actions>
</file>

<file path=ppt/ink/inkAction4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8T22:19:14.72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14167">
    <iact:property name="dataType"/>
    <iact:actionData xml:id="d0">
      <inkml:trace xmlns:inkml="http://www.w3.org/2003/InkML" xml:id="stk0" contextRef="#ctx0" brushRef="#br0">10352 12778 430 0,'0'0'0'0,"0"0"304"0,0 0-304 0,0 0 107 0,0 0-107 0,0 0 145 0,0 0-145 0,0 0 106 0,0 0-106 0,0 0 69 0,0 0-69 0,0 0 78 0,0 0-78 0,0 0 55 0,0 0-55 0,12 36 39 1,-12-36-39-1,0 36 33 45,0-36-33-45,0 37 29 0,0-37-29 0,0 45 12 0,0-45-12 0,0 41 13 0,0-41-13 0,-12 43 10 0,12-43-10 0,-10 40 8 0,10-40-8 0,-16 41 2 47,16-41-2-47,-17 41 3 0,17-41-3 0,-8 29 2 1,8-29-2-1,-12 22 0 0,12-22 0 0,-4 11 1 0,4-11-1 0,0 0 0 0,0 0 0 1,0 0 1 6,0 0-1-7,0 0 0 59,0 0 0-59,0 0-1 0,0 0 1 0,0-28-6 0,0 28 6 0,12-64-10 0,-12 64 10 1,29-74 0-1,-29 74 0 0,38-76 0 0,-38 76 0 0,37-78 2 0,-37 78-2 0,43-69 0 0,-43 69 0 0,41-52 0 68,-41 52 0-68,29-47 1 2,-29 47-1 1,26-27 0-1,-26 27 0-2,15-15 3 0,-15 15-3 1,7-6 9-1,-7 6-9 0,7-4 5 0,-7 4-5 0,3 0 5 0,-3 0-5 0,5 0 9 0,-5 0-9 0,7 0 10 0,-7 0-10 0,2 0 13 1,-2 0-13-1,5 40 9 12,-5-40-9-10,0 47 5 0,0-47-5 1,0 52 1 12,0-52-1-13,0 48 1 2,0-48-1 1,0 45 0-1,0-45 0-1,0 29 0 0,0-29 0 0,0 18 0-1,0-18 0 2,0 3 0 13,0-3 0-15,0 0 0 2,0 0 0-2,3 0-4 1,-3 0 4 1,31-3-19-1,-31 3 19-1,36-30-31 2,-36 30 31-2,39-33-4 6,-39 33 4-4,37-26-2-2,-37 26 2 6,26-18 0-5,-26 18 0 1,22-6 1 14,-22 6-1-17,14 0 3 3,-14 0-3-1,14 0 2-1,-14 0-2 1,10 18 7 0,-10-18-7-1,7 48 9 0,-7-48-9 1,3 58 3-1,-3-58-3 1,0 56 2-1,0-56-2 60,0 47 1-60,0-47-1 1,0 48 0 0,0-48 0 0,0 37 0 1,0-37 0-2,0 29 0 1,0-29 0-1,0 29 0 0,0-29 0 1,0 18 0-1,0-18 0 0,0 12-19 1,0-12 19-1,-3 7-54 1,3-7 54 1,-4 0-78-3,4 0 78 2,0 0-163 1,0 0 163-2,0 0-485 0,0 0 485 3</inkml:trace>
    </iact:actionData>
  </iact:action>
  <iact:action type="add" startTime="15067">
    <iact:property name="dataType"/>
    <iact:actionData xml:id="d1">
      <inkml:trace xmlns:inkml="http://www.w3.org/2003/InkML" xml:id="stk1" contextRef="#ctx0" brushRef="#br0">11077 12935 417 0,'0'0'0'1,"0"0"377"-1,0 0-377 1,0 0 158 6,0 0-158-7,0 0 157 39,0 0-157-39,0 0 112 0,0 0-112 0,0 0 81 0,0 0-81 0,0 0 86 0,0 0-86 0,0 0 86 0,0 0-86 0,154 0 57 55,-154 0-57-51,47 0 39-1,-47 0-39 0,45 0 31 1,-45 0-31-1,41 0 18 2,-41 0-18-4,39-3 5 0,-39 3-5-1,27-5 0 0,-27 5 0 0,16-2-1 4,-16 2 1-2,10 0-4 2,-10 0 4-1,0-4-38-1,0 4 38 1,0-4-121-1,0 4 121-2,0-4-172 0,0 4 172 1,0-4-278 0,0 4 278 3,0 0-545-2,0 0 545 1</inkml:trace>
    </iact:actionData>
  </iact:action>
  <iact:action type="add" startTime="15432">
    <iact:property name="dataType"/>
    <iact:actionData xml:id="d2">
      <inkml:trace xmlns:inkml="http://www.w3.org/2003/InkML" xml:id="stk2" contextRef="#ctx0" brushRef="#br0">11012 13208 545 0,'0'0'0'3,"0"0"298"-2,0 0-298 0,0 0 149-1,0 0-149 0,0 0 141 8,0 0-141-8,0 0 94 40,0 0-94-38,0 0 73-1,0 0-73 1,0 0 70-2,0 0-70 0,97 12 93 0,-97-12-93 0,38 0 74 0,-38 0-74 0,43 0 64 1,-43 0-64-1,41 0 48 5,-41 0-48-5,44 0 39 36,-44 0-39-35,37-12 22-1,-37 12-22 0,36-3 8 0,-36 3-8 0,29-9 0 0,-29 9 0 0,22-3-1 0,-22 3 1 1,11-6-3 45,-11 6 3-46,12-6-10 0,-12 6 10 0,8-3-64 0,-8 3 64 0,0-3-107 0,0 3 107 0,0-3-177 0,0 3 177 0,0 0-190 0,0 0 190 1,0 0-340 43,0 0 340-44,0 0-686 0,0 0 686 0</inkml:trace>
    </iact:actionData>
  </iact:action>
  <iact:action type="add" startTime="15883">
    <iact:property name="dataType"/>
    <iact:actionData xml:id="d3">
      <inkml:trace xmlns:inkml="http://www.w3.org/2003/InkML" xml:id="stk3" contextRef="#ctx0" brushRef="#br0">12331 12927 681 0,'0'0'0'7,"0"0"164"-6,0 0-164 1,0 0 102-1,0 0-102-1,0 0 55 1,0 0-55-1,0 0 10 0,0 0-10 1,0 0 60-1,0 0-60 0,0 0 61 0,0 0-61 0,-162-95 40 0,162 95-40 0,-67 0 51 1,67 0-51 0,-61 0 48-1,61 0-48 0,-63 8 47 48,63-8-47-48,-55 40 46 0,55-40-46 0,-56 47 36 0,56-47-36 0,-44 60 22 0,44-60-22 0,-33 66 12 0,33-66-12 0,-25 69 17 0,25-69-17 0,-16 71 11 50,16-71-11-50,0 60 7 0,0-60-7 0,0 57 22 0,0-57-22 0,12 51 2 0,-12-51-2 0,51 45 8 2,-51-45-8-2,55 33 12 1,-55-33-12-1,67 15 5 1,-67-15-5-1,63 0 3 6,-63 0-3-6,65 0 0 48,-65 0 0-48,58-7 3 0,-58 7-3 0,52-52 2 0,-52 52-2 0,41-70 0 0,-41 70 0 0,28-70 0 0,-28 70 0 1,13-68-1-1,-13 68 1 0,0-72-1 3,0 72 1-2,0-66-20 79,0 66 20-76,0-62-100 2,0 62 100-3,-20-19-187 2,20 19 187-1,-14-10-546 0,14 10 546-2</inkml:trace>
    </iact:actionData>
  </iact:action>
  <iact:action type="add" startTime="16903">
    <iact:property name="dataType"/>
    <iact:actionData xml:id="d4">
      <inkml:trace xmlns:inkml="http://www.w3.org/2003/InkML" xml:id="stk4" contextRef="#ctx0" brushRef="#br0">10241 10698 114 0,'0'0'0'6,"0"0"585"-5,0 0-585 1,0 0 88-2,0 0-88 0,0 0 102 0,0 0-102 0,0 0 112 1,0 0-112-1,0 0 90 0,0 0-90 0,0 0 69 0,0 0-69 0,0 0 58 46,0 0-58-45,-166 258 49-1,166-258-49 0,-83 128 44 0,83-128-44 0,-92 144 41 0,92-144-41 0,-92 156 61 0,92-156-61 0,-93 153 35 0,93-153-35 0,-80 143 31 43,80-143-31-43,-66 122 18 0,66-122-18 0,-52 99 11 0,52-99-11 0,-34 75 9 0,34-75-9 0,-17 39 4 0,17-39-4 0,-8 15 1 0,8-15-1 0,0 0 1 41,0 0-1-41,13 0 0 0,-13 0 0 0,72-25-1 0,-72 25 1 0,106-71-8 0,-106 71 8 0,148-102-4 0,-148 102 4 1,176-140 0 55,-176 140 0-56,213-174 0 1,-213 174 0-1,220-180 2 0,-220 180-2 0,192-161 0 0,-192 161 0 0,145-121 3 0,-145 121-3 0,73-67 4 0,-73 67-4 0,32-22 5 0,-32 22-5 0,4 0 22 0,-4 0-22 0,0 8 61 6,0-8-61-6,-22 88 69 44,22-88-69-44,-74 135 56 0,74-135-56 0,-99 177 9 0,99-177-9 0,-114 191 1 0,114-191-1 0,-121 192-1 0,121-192 1 0,-118 176 0 0,118-176 0 0,-99 156 0 48,99-156 0-46,-73 124 0-2,73-124 0 0,-57 99 0 0,57-99 0 0,-29 63 0 0,29-63 0 0,-6 33-1 0,6-33 1 0,0 8-2 0,0-8 2 1,29 0-9 9,-29 0 9-10,102-23-9 0,-102 23 9 1,148-84-15 51,-148 84 15-52,188-129-8 0,-188 129 8 0,224-169-1 0,-224 169 1 0,235-192 0 0,-235 192 0 0,207-180 1 0,-207 180-1 0,162-133 1 0,-162 133-1 0,95-76 1 0,-95 76-1 1,36-27 1 54,-36 27-1-55,0 0 2 0,0 0-2 0,-14 74 42 0,14-74-42 0,-95 137 58 0,95-137-58 0,-132 180 21 0,132-180-21 0,-141 184 7 0,141-184-7 0,-140 173 2 1,140-173-2-1,-118 147 0 4,118-147 0-3,-95 114-3 51,95-114 3-52,-70 74-1 0,70-74 1 0,-36 45-2 0,36-45 2 0,-16 9 0 0,16-9 0 0,0 0 0 0,0 0 0 0,52-15 0 0,-52 15 0 0,117-80-3 0,-117 80 3 0,178-126-9 46,-178 126 9-46,217-168 0 1,-217 168 0-1,254-221 0 1,-254 221 0 0,278-258 0 1,-278 258 0-2,273-265-4 0,-273 265 4 0,254-239-5 0,-254 239 5 0,205-187-2 0,-205 187 2 0,143-121 0 8,-143 121 0-8,86-66 1 46,-86 66-1-46,41-31 2 0,-41 31-2 0,13-11 5 0,-13 11-5 0,0 0 17 1,0 0-17-1,-3 30 20 0,3-30-20 0,-74 103 29 0,74-103-29 0,-114 162 20 46,114-162-20-46,-140 210 4 0,140-210-4 0,-150 242 4 1,150-242-4-1,-147 262 4 0,147-262-4 0,-129 250 2 0,129-250-2 0,-110 225 4 0,110-225-4 0,-82 180 4 0,82-180-4 0,-58 124 0 44,58-124 0-44,-37 81-4 0,37-81 4 0,-15 38-10 1,15-38 10-1,0 0-10 0,0 0 10 0,59-8-10 0,-59 8 10 0,128-99-8 49,-128 99 8-49,196-167-14 0,-196 167 14 0,246-242-21 0,-246 242 21 0,290-294-11 0,-290 294 11 0,292-309-4 0,-292 309 4 0,256-271 0 0,-256 271 0 0,189-200 0 0,-189 200 0 0,110-107 1 51,-110 107-1-50,42-40 1-1,-42 40-1 0,14-8 4 0,-14 8-4 0,0 0 0 0,0 0 0 0,-34 29 6 1,34-29-6-1,-92 93 12 0,92-93-12 0,-128 140 4 0,128-140-4 0,-159 173 4 10,159-173-4-10,-162 199 6 49,162-199-6-49,-157 202 6 0,157-202-6 0,-140 183 6 0,140-183-6 0,-114 156 2 0,114-156-2 0,-86 110 1 0,86-110-1 0,-47 66 0 0,47-66 0 0,-24 29-1 0,24-29 1 0,0 0-3 43,0 0 3-43,5 0-4 0,-5 0 4 0,89-62-3 0,-89 62 3 0,139-110-9 0,-139 110 9 0,200-156-7 0,-200 156 7 0,239-198-2 0,-239 198 2 0,264-232-1 47,-264 232 1-46,255-221 0-1,-255 221 0 0,204-184 0 0,-204 184 0 0,132-114 0 0,-132 114 0 0,68-47 1 0,-68 47-1 0,22-8 3 0,-22 8-3 0,0 0 3 53,0 0-3-53,0 14 4 0,0-14-4 0,-34 89 14 0,34-89-14 0,-80 137 9 0,80-137-9 0,-104 175 3 0,104-175-3 0,-118 192 0 0,118-192 0 0,-116 188-1 0,116-188 1 0,-104 169-1 52,104-169 1-52,-92 139 0 0,92-139 0 0,-60 93-3 0,60-93 3 0,-32 51-9 0,32-51 9 0,-14 23-5 0,14-23 5 0,0 0-5 0,0 0 5 0,19 0-4 0,-19 0 4 0,95-60-4 43,-95 60 4-43,135-102-12 0,-135 102 12 0,184-146-11 0,-184 146 11 0,207-196-12 0,-207 196 12 0,223-217-4 0,-223 217 4 0,214-207 0 0,-214 207 0 0,170-158 4 69,-170 158-4-66,110-91 0-1,-110 91 0-1,44-38 2 0,-44 38-2 0,15-3 3-1,-15 3-3 0,0 0 14 0,0 0-14 0,-13 51 11 0,13-51-11 0,-75 122 3 0,75-122-3 1,-111 165 2-1,111-165-2 0,-132 188 2 0,132-188-2 0,-140 184 2 0,140-184-2 0,-126 158 0 5,126-158 0-5,-102 129-5 51,102-129 5-50,-77 93-14-1,77-93 14 0,-44 51-14 0,44-51 14 0,-24 25-8 0,24-25 8 0,-7 0-5 0,7 0 5 0,0 0-8 0,0 0 8 0,56-34-4 0,-56 34 4 0,103-84-8 55,-103 84 8-55,153-120-14 0,-153 120 14 0,178-148-3 0,-178 148 3 0,192-165-1 0,-192 165 1 1,183-156-1-1,-183 156 1 1,143-117-1 1,-143 117 1-1,92-66-6-1,-92 66 6 1,43-27 0-1,-43 27 0 0,14 0 5 62,-14 0-5-60,0 56 12 0,0-56-12-1,-26 121 10 3,26-121-10-1,-70 166 0-1,70-166 0 1,-92 165-5-1,92-165 5 0,-96 144 0 0,96-144 0 2,-81 110-1-3,81-110 1 1,-62 79 0 1,62-79 0-2,-41 39-2 1,41-39 2 1,-19 18 0-1,19-18 0-1,-3 0-2 1,3 0 2-1,0 0-1 0,0 0 1 2,26-22-3-2,-26 22 3-1,73-77 0 0,-73 77 0 0,107-105-12 0,-107 105 12 0,125-126-5 62,-125 126 5-62,150-144 0 1,-150 144 0 0,162-143-1-1,-162 143 1 0,162-128 0 0,-162 128 0 0,137-97-1 0,-137 97 1 0,92-56 0 0,-92 56 0 1,53-25 0 1,-53 25 0-1,27-8 0 2,-27 8 0 0,4 0 2 1,-4 0-2-3,0 0 1 0,0 0-1 2,0 45 0-3,0-45 0 0,-24 69-2 6,24-69 2-6,-43 81-7 47,43-81 7-47,-43 74-16 0,43-74 16 0,-52 59-10 0,52-59 10 0,-43 48-17 0,43-48 17 0,-34 40-96 0,34-40 96 0,-7 4-298 0,7-4 298 0,0 4-612 49,0-4 612-49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7T02:02:55.16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6026">
    <iact:property name="dataType"/>
    <iact:actionData xml:id="d0">
      <inkml:trace xmlns:inkml="http://www.w3.org/2003/InkML" xml:id="stk0" contextRef="#ctx0" brushRef="#br0">6460 10657 520 0,'0'0'0'0,"0"0"163"0,0 0-163 0,0 0 96 0,0 0-96 0,0 0 56 16,0 0-56-16,0 0 49 0,0 0-49 0,0 0 42 18,0 0-42-18,0 0 36 0,0 0-36 0,0 0 37 2,0 0-37-2,-26-33 49 20,26 33-49-19,-19-9 34 0,19 9-34 0,-29-12 40-1,29 12-40 0,-29-8 24 19,29 8-24-19,-32-7 26 0,32 7-26 0,-44-4 12 22,44 4-12-22,-41-8 13 0,41 8-13 0,-43-6 15 0,43 6-15 0,-43 0 7 18,43 0-7-18,-32-3 8 0,32 3-8 0,-38-5 5 0,38 5-5 0,-39 0 6 18,39 0-6-18,-41 0 5 0,41 0-5 0,-41 0 8 19,41 0-8-19,-44 5 9 0,44-5-9 0,-36 15 7 1,36-15-7-1,-38 21 4 18,38-21-4-18,-32 21 5 0,32-21-5 0,-34 30 6 19,34-30-6-19,-33 36 7 0,33-36-7 0,-35 41 14 0,35-41-14 0,-40 52 15 21,40-52-15-21,-39 51 11 0,39-51-11 0,-39 52 6 0,39-52-6 0,-41 48 9 21,41-48-9-21,-41 41 8 0,41-41-8 0,-32 35 5 19,32-35-5-19,-35 41 0 0,35-41 0 0,-32 45 0 0,32-45 0 0,-22 51 2 22,22-51-2-22,-24 63 5 0,24-63-5 0,-14 73 14 0,14-73-14 0,-6 77 30 21,6-77-30-21,-4 85 31 0,4-85-31 1,-3 96 18 0,3-96-18-1,0 99 17 21,0-99-17-20,0 106 31-1,0-106-31 0,0 115 5 0,0-115-5 0,0 115 12 18,0-115-12-17,0 105 6-1,0-105-6 0,0 96 8 3,0-96-8-3,0 85 7 19,0-85-7-19,0 81 11 0,0-81-11 0,0 77 3 20,0-77-3-20,20 70 1 0,-20-70-1 0,31 66 5 0,-31-66-5 0,41 59 5 21,-41-59-5-21,54 55 14 0,-54-55-14 0,55 48 33 0,-55-48-33 0,67 44 12 18,-67-44-12-18,76 37 7 0,-76-37-7 0,86 18 1 21,-86-18-1-21,99 4 3 0,-99-4-3 0,107 0 0 0,-107 0 0 0,118 0 0 20,-118 0 0-20,124-41-3 0,-124 41 3 0,125-47 0 21,-125 47 0-21,121-60-1 0,-121 60 1 0,118-66 0 0,-118 66 0 0,104-73 1 2,-104 73-1-2,92-88 0 20,-92 88 0-20,80-95 2 0,-80 95-2 0,70-108 0 27,-70 108 0-27,55-120 0 0,-55 120 0 0,39-126 0 0,-39 126 0 0,21-136 0 0,-21 136 0 1,0-140-1 20,0 140 1-21,0-139-1 0,0 139 1 0,-23-137-2 0,23 137 2 1,-54-133 0 19,54 133 0-20,-67-117-1 0,67 117 1 0,-70-111-1 1,70 111 1-1,-73-99-4 22,73 99 4-22,-75-76-1 0,75 76 1 0,-65-60-24 0,65 60 24 0,-67-40-40 23,67 40 40-23,-54-18-81 0,54 18 81 0,-48 0-153 1,48 0 153-1,-8 0-143 21,8 0 143-20,0 0-451-1,0 0 451 0</inkml:trace>
    </iact:actionData>
  </iact:action>
  <iact:action type="add" startTime="7617">
    <iact:property name="dataType"/>
    <iact:actionData xml:id="d1">
      <inkml:trace xmlns:inkml="http://www.w3.org/2003/InkML" xml:id="stk1" contextRef="#ctx0" brushRef="#br0">11352 11559 111 0,'0'0'0'0,"0"0"166"0,0 0-166 0,0 0 128 0,0 0-128 0,0 0 102 0,0 0-102 0,0 0 83 20,0 0-83-20,0 0 67 0,0 0-67 0,0 0 63 0,0 0-63 0,0 0 51 22,0 0-51-22,44-173 44 0,-44 173-44 0,-29-15 54 0,29 15-54 0,-55-11 49 18,55 11-49-18,-69-7 66 0,69 7-66 1,-86 0 39 19,86 0-39-20,-92 0 28 0,92 0-28 0,-102 0 25 0,102 0-25 0,-111 16 14 18,111-16-14-18,-118 48 8 0,118-48-8 0,-119 66 5 2,119-66-5-1,-113 87 2 17,113-87-2-18,-102 103 4 0,102-103-4 0,-91 118 2 20,91-118-2-20,-75 134 7 0,75-134-7 0,-55 141 5 0,55-141-5 0,-40 148 11 21,40-148-11-20,-11 159 10 0,11-159-10-1,0 153 10 0,0-153-10 0,29 153 4 22,-29-153-4-21,99 147 25-1,-99-147-25 0,137 132 17 0,-137-132-17 0,162 121 10 20,-162-121-10-19,194 93 2 0,-194-93-2-1,217 50 2 1,-217-50-2-1,230 0 0 20,-230 0 0-20,231-2 1 0,-231 2-1 0,201-79 1 1,-201 79-1-1,166-110 0 18,-166 110 0-18,129-129-6 0,-129 129 6 0,96-157 0 20,-96 157 0-19,70-185 5-1,-70 185-5 0,42-202 2 0,-42 202-2 0,18-211 1 21,-18 211-1-20,0-195 0-1,0 195 0 0,-2-168 1 0,2 168-1 0,-63-129 1 21,63 129-1-21,-91-89 0 0,91 89 0 0,-111-48-3 1,111 48 3-1,-121-11-1 17,121 11 1-16,-126 0-46-1,126 0 46 0,-118 5-98 19,118-5 98-19,-39 39-229 0,39-39 229 0,-34 38-655 0,34-38 655 0</inkml:trace>
    </iact:actionData>
  </iact:action>
  <iact:action type="add" startTime="13832">
    <iact:property name="dataType"/>
    <iact:actionData xml:id="d2">
      <inkml:trace xmlns:inkml="http://www.w3.org/2003/InkML" xml:id="stk2" contextRef="#ctx0" brushRef="#br0">19028 6339 518 0,'0'0'0'1,"0"0"153"-1,0 0-153 0,0 0 118 0,0 0-118 0,0 0 89 19,0 0-89-19,0 0 69 0,0 0-69 0,0 0 78 0,0 0-78 0,0 0 72 20,0 0-72-20,0 0 58 0,0 0-58 0,0 40 38 0,0-40-38 0,0 37 36 21,0-37-36-21,6 44 34 0,-6-44-34 0,13 55 30 20,-13-55-30-20,19 62 25 1,-19-62-25-1,19 66 21 0,-19-66-21 0,22 66 20 22,-22-66-20-22,25 72 15 0,-25-72-15 0,26 72 19 0,-26-72-19 0,29 75 25 22,-29-75-25-22,26 76 28 0,-26-76-28 1,25 73 28-1,-25-73-28 0,34 79 24 22,-34-79-24-22,33 68 22 0,-33-68-22 0,37 78 15 0,-37-78-15 0,36 81 13 23,-36-81-13-22,45 81 11 1,-45-81-11-1,44 88 10-1,-44-88-10 1,44 85 7-1,-44-85-7 0,41 88 11 23,-41-88-11-23,36 78 4 0,-36-78-4 0,31 76 13 0,-31-76-13 0,39 74 13 23,-39-74-13-23,38 70 11 0,-38-70-11 0,29 68 17 0,-29-68-17 0,32 66 8 22,-32-66-8-22,32 66 14 0,-32-66-14 0,31 68 7 0,-31-68-7 1,36 67 3 20,-36-67-3-20,31 62 4-1,-31-62-4 0,29 59 2 0,-29-59-2 0,25 55 3 23,-25-55-3-23,26 56 2 0,-26-56-2 0,25 55 2 0,-25-55-2 0,23 55 3 21,-23-55-3-20,24 48 0-1,-24-48 0 0,20 33 2 0,-20-33-2 0,15 22 1 22,-15-22-1-22,11 11 1 0,-11-11-1 0,3 4 1 0,-3-4-1 1,3 3 4 23,-3-3-4-24,4 8 3 1,-4-8-3-1,5 7 2 1,-5-7-2-1,7 11 0 21,-7-11 0-21,7 15 1 0,-7-15-1 0,8 18 0 0,-8-18 0 0,7 19 1 21,-7-19-1-21,8 22 0 1,-8-22 0-1,7 23 0 0,-7-23 0 0,7 21 0 22,-7-21 0-22,10 22 0 0,-10-22 0 0,9 19 0 0,-9-19 0 0,7 15 0 20,-7-15 0-20,3 11 0 0,-3-11 0 0,7 10 1 0,-7-10-1 0,5 12 0 22,-5-12 0-22,4 14-2 0,-4-14 2 0,10 23 0 0,-10-23 0 0,8 25 1 22,-8-25-1-22,14 33 1 0,-14-33-1 0,15 33 0 0,-15-33 0 0,19 37 0 21,-19-37 0-21,14 37-1 0,-14-37 1 0,15 30 0 23,-15-30 0-22,10 28 0-1,-10-28 0 1,12 30 0-1,-12-30 0 0,9 26-2 0,-9-26 2 0,10 18 0 23,-10-18 0-23,3 15 0 0,-3-15 0 0,7 7 0 0,-7-7 0 0,0 0 2 26,0 0-2-26,4 0-1 0,-4 0 1 0,3 0 2 0,-3 0-2 0,0 0 0 2,0 0 0-2,0 0 0 37,0 0 0-36,0 0-2 0,0 0 2 0,0 0 0-1,0 0 0 1,0 0 1-1,0 0-1 0,0 0 0 0,0 0 0 1,2 0-1 21,-2 0 1-22,0 0 0 0,0 0 0 0,0 0 2 0,0 0-2 0,0 0 0 21,0 0 0-21,0 0-2 0,0 0 2 0,0 0 0 1,0 0 0-1,0 0-5 22,0 0 5-22,0 0-3 0,0 0 3 0,-2 0-11 0,2 0 11 0,-36-15-14 22,36 15 14-22,-44-29-2 0,44 29 2 1,-48-37-2-1,48 37 2 0,-44-36-2 25,44 36 2-25,-46-33-6 1,46 33 6-1,-43-30-4 0,43 30 4 0,-39-22-5 3,39 22 5 0,-31-22-2 25,31 22 2-28,-29-14-4 0,29 14 4 0,-19-12-9 0,19 12 9 2,-7-3-3-2,7 3 3 0,-11-4-1 30,11 4 1-30,0 0 0 0,0 0 0 0,0 0 0 0,0 0 0 1,0 0 1-1,0 0-1 0,0 0 2 3,0 0-2 26,0 0 3-28,0 0-3-1,0 0 4 0,0 0-4 0,0 0 3 0,0 0-3 0,0 0 12 1,0 0-12-1,0 4 18 26,0-4-18-25,30 29 20 1,-30-29-20-2,33 29 5 0,-33-29-5 0,37 37 3 1,-37-37-3-1,39 37 8 24,-39-37-8-24,45 37 15 0,-45-37-15 0,48 44 16 0,-48-44-16 0,44 37 9 23,-44-37-9-22,37 29 6-1,-37-29-6 0,26 25 7 0,-26-25-7 0,22 15 7 34,-22-15-7-34,9 9 3 0,-9-9-3 0,10 2 2 0,-10-2-2 0,7 0 11 0,-7 0-11 0,3 0 8 0,-3 0-8 0,7 0 3 28,-7 0-3-27,15 0 4-1,-15 0-4 0,11 0 6 0,-11 0-6 0,15 0 8 0,-15 0-8 0,10 0 3 25,-10 0-3-24,7 0 0 1,-7 0 0-1,9 0 1 0,-9 0-1 0,0 0 3 0,0 0-3-1,0 0 1 28,0 0-1-27,0 0 2-1,0 0-2 0,3 0 0 0,-3 0 0 0,3-14-5 0,-3 14 5 0,6-48-2 27,-6 48 2-27,3-63 0 0,-3 63 0 1,0-69 1 0,0 69-1-1,0-78 4 1,0 78-4-1,0-74 2 19,0 74-2-19,0-73 1 0,0 73-1 0,0-70 1 22,0 70-1-22,0-58 1 0,0 58-1 0,0-48 0 0,0 48 0 0,0-47-4 2,0 47 4-2,-9-57-1 24,9 57 1-24,-17-66-75 0,17 66 75 0,-22-73-132 0,22 73 132 0,-25-66-231 23,25 66 231-23,-7-18-309 0,7 18 309 0,-5-8-863 0,5 8 863 0</inkml:trace>
    </iact:actionData>
  </iact:action>
  <iact:action type="add" startTime="15723">
    <iact:property name="dataType"/>
    <iact:actionData xml:id="d3">
      <inkml:trace xmlns:inkml="http://www.w3.org/2003/InkML" xml:id="stk3" contextRef="#ctx0" brushRef="#br0">19702 6614 362 0,'0'0'0'0,"0"0"145"0,0 0-145 0,0 0 121 0,0 0-121 0,0 0 112 0,0 0-112 0,0 0 69 16,0 0-69-16,0 0 51 1,0 0-51-1,0 0 48 19,0 0-48-19,0 0 58 0,0 0-58 0,16 0 60 0,-16 0-60 0,0 15 42 24,0-15-42-23,0 33 34-1,0-33-34 0,0 47 25 0,0-47-25 0,0 56 25 38,0-56-25-37,-9 64 39-1,9-64-39 0,-12 68 43 0,12-68-43 0,-10 81 31 0,10-81-31 0,-10 89 22 0,10-89-22 0,-12 91 31 0,12-91-31 0,-7 100 29 42,7-100-29-42,-3 97 34 0,3-97-34 0,-4 95 32 0,4-95-32 0,-3 94 36 0,3-94-36 0,-5 93 32 0,5-93-32 0,-7 88 20 23,7-88-20-23,-7 93 19 0,7-93-19 0,-12 87 12 0,12-87-12 0,-12 89 18 2,12-89-18-2,-10 91 14 22,10-91-14-22,-10 96 10 1,10-96-10-1,-12 100 13 0,12-100-13 0,-11 106 7 16,11-106-7-16,-10 104 7 0,10-104-7 0,-8 99 6 20,8-99-6-20,-11 88 7 1,11-88-7-1,-8 81 8 0,8-81-8 0,-7 74 5 21,7-74-5-20,-7 69 1 0,7-69-1-1,-3 67 3 1,3-67-3-1,-9 66 0 17,9-66 0-17,-6 66 1 0,6-66-1 0,-9 66 0 19,9-66 0-19,-10 67 2 0,10-67-2 0,-7 62 0 0,7-62 0 1,-12 63 1 16,12-63-1-17,-3 60 1 0,3-60-1 0,-7 57 0 22,7-57 0-22,-7 52 1 0,7-52-1 0,-4 44 1 0,4-44-1 0,-6 37 2 22,6-37-2-22,-2 29 2 0,2-29-2 0,-3 23 2 0,3-23-2 0,-4 21 2 23,4-21-2-23,-3 16 1 0,3-16-1 0,0 7 0 0,0-7 0 0,0 0 2 21,0 0-2-21,0 3 0 0,0-3 0 0,0 0 1 1,0 0-1-1,0 0 1 19,0 0-1-19,0 0 5 0,0 0-5 0,0 0 8 21,0 0-8-21,0 5 5 0,0-5-5 0,0 14 7 0,0-14-7 0,0 15 5 19,0-15-5-19,0 14 4 0,0-14-4 0,0 19 2 0,0-19-2 0,-4 11 1 19,4-11-1-19,-5 10 1 0,5-10-1 0,0 8 0 20,0-8 0-20,-3 8 0 0,3-8 0 0,0 0-1 0,0 0 1 0,0 0 0 23,0 0 0-23,0 0-1 0,0 0 1 0,0 0-2 0,0 0 2 0,0 0-2 21,0 0 2-20,0-11-3-1,0 11 3 0,0-48-4 0,0 48 4 0,0-66 0 22,0 66 0-22,-5-73 3 0,5 73-3 0,-9-86 0 0,9 86 0 0,-19-85 0 23,19 85 0-22,-18-77 0-1,18 77 0 0,-19-61 0 0,19 61 0 0,-17-53 0 22,17 53 0-22,-17-37-1 0,17 37 1 0,-11-21-2 0,11 21 2 0,-3-12-2 23,3 12 2-23,-3-3 0 0,3 3 0 0,0 0 1 0,0 0-1 0,0 0 0 24,0 0 0-24,0 0 1 0,0 0-1 0,0 0 0 0,0 0 0 0,-4 0 1 22,4 0-1-22,0 0 1 0,0 0-1 0,0 0 0 0,0 0 0 0,0 0 3 21,0 0-3-21,0 0 2 0,0 0-2 0,0 26 6 0,0-26-6 0,0 47 12 21,0-47-12-21,4 53 3 0,-4-53-3 0,22 54 1 0,-22-54-1 0,22 55 1 22,-22-55-1-22,22 59 2 0,-22-59-2 0,26 62 6 1,-26-62-6-1,17 55 4 21,-17-55-4-21,24 48 1 0,-24-48-1 0,18 42 4 0,-18-42-4 0,18 25 9 22,-18-25-9-22,18 15 20 1,-18-15-20-1,12 7 17 1,-12-7-17-1,2 0 13 19,-2 0-13-18,5 0 8-1,-5 0-8 0,10 0 9 1,-10 0-9 0,12 0 7 20,-12 0-7-21,22 0 1 0,-22 0-1 0,23-19 3 0,-23 19-3 1,17-28 6 18,-17 28-6-19,18-23 0 0,-18 23 0 0,12-25 1 20,-12 25-1-20,16-23 0 0,-16 23 0 0,17-26 1 0,-17 26-1 0,12-26 0 20,-12 26 0-20,13-24-1 0,-13 24 1 0,7-19-3 0,-7 19 3 0,9-23-14 76,-9 23 14-76,3-24-30 1,-3 24 30-1,0-31-119 0,0 31 119 0,0-11-231 0,0 11 231 0,0-4-339 0,0 4 339 0</inkml:trace>
    </iact:actionData>
  </iact:action>
  <iact:action type="add" startTime="21593">
    <iact:property name="dataType"/>
    <iact:actionData xml:id="d4">
      <inkml:trace xmlns:inkml="http://www.w3.org/2003/InkML" xml:id="stk4" contextRef="#ctx0" brushRef="#br0">20839 14638 318 0,'0'0'0'0,"0"0"220"0,0 0-220 0,0 0 108 0,0 0-108 0,0 0 83 16,0 0-83-16,0 0 56 0,0 0-56 0,0 0 58 17,0 0-58-17,0 0 46 0,0 0-46 0,0 0 24 18,0 0-24-18,-137-114 61 0,137 114-61 0,-75 0 67 0,75 0-67 0,-75 0 27 20,75 0-27-19,-85 0 12-1,85 0-12 0,-92 30 15 0,92-30-15 0,-96 48 25 20,96-48-25-20,-99 62 36 0,99-62-36 0,-92 74 29 5,92-74-29-5,-80 92 23 16,80-92-23-16,-63 100 26 0,63-100-26 0,-52 109 32 19,52-109-32-19,-29 116 23 0,29-116-23 0,-8 120 38 0,8-120-38 0,0 132 30 15,0-132-30-15,8 140 25 0,-8-140-25 1,70 147 14 17,-70-147-14-18,103 149 11 0,-103-149-11 0,129 135 9 16,-129-135-9-16,142 118 19 1,-142-118-19-1,149 89 24 17,-149-89-24-17,131 58 5 0,-131-58-5 0,136 10 6 0,-136-10-6 0,123 0 15 19,-123 0-15-19,115-61 8 1,-115 61-8 0,105-121 0 0,-105 121 0-1,77-156 2 18,-77 156-2-18,51-195-3 0,-51 195 3 0,29-221 0 19,-29 221 0-19,12-221 0 0,-12 221 0 0,0-201 0 1,0 201 0-1,-5-162-1 18,5 162 1-18,-54-125 0 0,54 125 0 0,-77-89-6 20,77 89 6-20,-96-63-11 0,96 63 11 0,-99-51-25 0,99 51 25 0,-100-39-86 17,100 39 86-17,-87-33-89 0,87 33 89 0,-29 0-209 19,29 0 209-18,-19 0-543 0,19 0 543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5T23:45:16.54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02">
    <iact:property name="dataType"/>
    <iact:actionData xml:id="d0">
      <inkml:trace xmlns:inkml="http://www.w3.org/2003/InkML" xml:id="stk0" contextRef="#ctx0" brushRef="#br0">11758 1169 295 0,'0'0'0'0,"0"0"157"0,0 0-157 0,0 0 140 0,0 0-140 0,0 0 136 11,0 0-136-11,0 0 113 12,0 0-113-12,0 0 116 1,0 0-116-1,0 0 104 10,0 0-104-10,0 0 100 23,0 0-100-23,13 0 84 1,-13 0-84-1,0 0 64 0,0 0-64 0,0 0 59 12,0 0-59-12,0 0 64 0,0 0-64 0,0 0 50 13,0 0-50-13,0 0 37 13,0 0-37-13,0 0 32 0,0 0-32 0,0 0 29 24,0 0-29-24,0 0 19 0,0 0-19 0,-10 0 13 0,10 0-13 0,-30 0 10 0,30 0-10 0,-33 0 28 11,33 0-28-11,-37-5 27 13,37 5-27-13,-38-5 23 0,38 5-23 0,-39-9 14 14,39 9-14-14,-39-6 12 0,39 6-12 0,-38-9 24 21,38 9-24-21,-38-4 13 0,38 4-13 0,-35-6 17 13,35 6-17-13,-35-4 23 1,35 4-23-1,-32-8 15 11,32 8-15-11,-37-2 15 0,37 2-15 0,-29 0 7 25,29 0-7-25,-33-4 15 0,33 4-15 0,-37 0 11 0,37 0-11 0,-35 0 8 14,35 0-8-14,-39 0 5 0,39 0-5 0,-36 0 8 14,36 0-8-14,-37 0 7 0,37 0-7 0,-41 0 7 11,41 0-7-11,-39 0 3 24,39 0-3-24,-41 0 7 0,41 0-7 0,-43 0 5 0,43 0-5 0,-36 0 2 20,36 0-2-20,-36 0 4 0,36 0-4 0,-29 0 4 0,29 0-4 0,-34 0 2 24,34 0-2-24,-29 0 1 0,29 0-1 0,-25 0 1 0,25 0-1 1,-31 6 0 11,31-6 0-12,-29 4 1 0,29-4-1 1,-24 8 0 11,24-8 0-12,-32 3 1 0,32-3-1 0,-24 0 1 23,24 0-1-23,-26 3 1 0,26-3-1 0,-22 0 1 0,22 0-1 0,-19 4 1 11,19-4-1-11,-13 5 0 15,13-5 0-14,-19 4 1-1,19-4-1 0,-16 2 0 1,16-2 0-1,-22 4 0 15,22-4 0-15,-22 4 1 0,22-4-1 0,-20 5 1 12,20-5-1-12,-23 2 1 2,23-2-1-2,-25 3 1 22,25-3-1-22,-28 5 0 0,28-5 0 0,-27 4 0 14,27-4 0-14,-24 4 0 0,24-4 0 0,-29 2 0 13,29-2 0-13,-29 8 0 0,29-8 0 0,-25 7 0 12,25-7 0-11,-31 4 0-1,31-4 0 0,-29 4 0 23,29-4 0-23,-29 4 0 0,29-4 0 0,-24 4 0 0,24-4 0 0,-17 0 1 13,17 0-1-13,-19 0 0 0,19 0 0 0,-10 0 0 12,10 0 0-12,-10 0-1 12,10 0 1-12,-9 0 0 0,9 0 0 0,-3 0 0 24,3 0 0-24,-4 0 0 0,4 0 0 0,-3 0 0 1,3 0 0-1,0 0 0 11,0 0 0-11,-3 0 1 0,3 0-1 0,-7 0-1 12,7 0 1-12,-7 0 1 24,7 0-1-24,-5 0-1 0,5 0 1 0,-9 0 1 0,9 0-1 0,-3 0 1 11,3 0-1-11,0 0 0 0,0 0 0 0,0 0-2 12,0 0 2-11,0 0 0-1,0 0 0 0,0 0 1 21,0 0-1-21,0 0 1 1,0 0-1-1,0 0 0 13,0 0 0-13,0 0 1 0,0 0-1 0,0 0 1 16,0 0-1-16,0 0 2 0,0 0-2 1,0 0 0-1,0 0 0 1,0 0 4 12,0 0-4-13,0 2 0 14,0-2 0-14,-4 23 0 0,4-23 0 0,0 30 2 15,0-30-2-15,-3 36 0 0,3-36 0 0,0 40 0 14,0-40 0-14,0 38 1 0,0-38-1 0,0 40 2 25,0-40-2-25,-5 40 0 0,5-40 0 0,-7 48 2 0,7-48-2 0,-3 48 3 15,3-48-3-15,-4 48 8 0,4-48-8 0,0 44 1 14,0-44-1-14,-3 44 8 0,3-44-8 0,-4 42 6 14,4-42-6-14,0 33 3 0,0-33-3 0,-3 33 9 11,3-33-9-11,-3 33 4 0,3-33-4 1,0 29 9 14,0-29-9-15,0 25 5 0,0-25-5 0,0 27 5 14,0-27-5-14,0 25 5 0,0-25-5 0,0 25 5 21,0-25-5-21,0 26 7 2,0-26-7-2,0 23 2 0,0-23-2 0,-6 25 5 10,6-25-5-10,0 30 4 12,0-30-4-12,0 29 0 1,0-29 0-1,-3 30 0 20,3-30 0-20,-3 25 0 0,3-25 0 0,-4 26 0 2,4-26 0-2,0 22 0 10,0-22 0-10,-7 18 0 4,7-18 0-4,0 18 0 11,0-18 0-11,-3 15 0 22,3-15 0-22,-5 15 0 1,5-15 0-1,-4 11 0 0,4-11 0 0,-3 16 0 12,3-16 0-12,-3 15 0 1,3-15 0-1,-4 14 0 13,4-14 0-13,0 10 0 0,0-10 0 0,-3 11 0 23,3-11 0-23,-5 12 0 0,5-12 0 0,-5 6 0 0,5-6 0 0,-2 9 0 15,2-9 0-15,0 6 0 0,0-6 0 0,-5 4 0 11,5-4 0-10,0 0 0 13,0 0 0-14,0 0 0 0,0 0 0 0,0 0 0 12,0 0 0-12,0 0 0 0,0 0 0 0,0 0 0 21,0 0 0-20,-2 0 0-1,2 0 0 0,0 8 0 0,0-8 0 1,0 3 0 10,0-3 0-11,0 7 0 12,0-7 0-12,0 0 0 0,0 0 0 0,0 0 0 20,0 0 0-20,0 0 0 1,0 0 0-1,0 0 0 1,0 0 0-1,0 5 0 11,0-5 0-11,0 0 0 22,0 0 0-22,0 0 0 0,0 0 0 0,0 4 0 0,0-4 0 0,0 0 0 12,0 0 0-12,0 0 0 0,0 0 0 0,0 0 0 12,0 0 0-12,0 0 0 21,0 0 0-20,0 0 0-1,0 0 0 0,0 0 0 0,0 0 0 0,0 0 0 11,0 0 0-11,2 0 0 0,-2 0 0 0,24 2 0 21,-24-2 0-20,35 0 0-1,-35 0 0 0,33 4 0 0,-33-4 0 0,43 0 0 11,-43 0 0-11,47 0 0 11,-47 0 0-10,43 0 0-1,-43 0 0 0,41 0 0 23,-41 0 0-23,44 0 0 0,-44 0 0 0,41 0 0 0,-41 0 0 0,45 0 0 10,-45 0 0-10,37 0 0 23,-37 0 0-23,46 0 0 0,-46 0 0 0,46 0 0 0,-46 0 0 0,46 0 0 11,-46 0 0-11,45 0 0 0,-45 0 0 0,48 0 0 11,-48 0 0-11,44 0 0 23,-44 0 0-23,41 0 0 0,-41 0 0 1,39 0 0-1,-39 0 0 0,34 0 0 11,-34 0 0-10,33 0 0-1,-33 0 0 0,29 0 0 13,-29 0 0-13,25 0 0 0,-25 0 0 0,28 0 0 13,-28 0 0-12,20 0 0-1,-20 0 0 0,27 0 0 21,-27 0 0-21,24 0 0 1,-24 0 0-1,27 0 0 0,-27 0 0 0,29 0 0 12,-29 0 0-12,19 0 0 13,-19 0 0-13,22 0 0 0,-22 0 0 0,23 0 0 21,-23 0 0-21,22 0 0 1,-22 0 0-1,20 0 0 0,-20 0 0 0,19 0 0 11,-19 0 0-11,19 0 0 22,-19 0 0-22,20 0 0 0,-20 0 0 0,21 0 0 0,-21 0 0 0,22 0 0 12,-22 0 0-12,17 0 0 0,-17 0 0 0,15 0 0 11,-15 0 0-11,26 0 0 25,-26 0 0-25,19 0 0 0,-19 0 0 0,25 0 0 1,-25 0 0-1,23 0 0 0,-23 0 0 0,22 0 0 10,-22 0 0-10,24 0 0 20,-24 0 0-20,27 0 0 0,-27 0 0 0,29 0 0 0,-29 0 0 0,29 0 0 16,-29 0 0-16,27 0 0 0,-27 0 0 1,26 0 0 13,-26 0 0-14,22 0 0 0,-22 0 0 0,17 0 0 16,-17 0 0-16,19 0 0 0,-19 0 0 0,19 0 0 16,-19 0 0-16,22 4 0 0,-22-4 0 0,22 5 0 17,-22-5 0-17,22 0 0 0,-22 0 0 0,22 0 0 2,-22 0 0-2,19 0 0 17,-19 0 0-16,17 0 0-1,-17 0 0 0,19 0 0 15,-19 0 0-15,15 0 0 0,-15 0 0 0,17 0 0 27,-17 0 0-27,19 0 0 0,-19 0 0 0,15 0 0 0,-15 0 0 0,16 0 0 0,-16 0 0 0,13 0 0 15,-13 0 0-15,12 0 0 0,-12 0 0 1,14 2 0 14,-14-2 0-15,10 0 0 0,-10 0 0 0,16 0 0 14,-16 0 0-14,8 0 0 0,-8 0 0 0,4 0 0 13,-4 0 0-11,3 0 0-1,-3 0 0 0,0 0 0 14,0 0 0-15,0 0 0 0,0 0 0 0,0 0 0 16,0 0 0-16,0 0 0 0,0 0 0 0,0 0 0 17,0 0 0-17,0 0 0 0,0 0 0 0,0 0 0 13,0 0 0-13,0 0 0 0,0 0 0 0,0 0 0 12,0 0 0-12,0 0 0 0,0 0 0 0,0 0 0 16,0 0 0-16,0 0 0 0,0 0 0 0,0 0 0 13,0 0 0-13,0 0 0 1,0 0 0-1,0 0 0 12,0 0 0-11,0-26 0 13,0 26 0-14,0-43 0 0,0 43 0 0,0-56 0 27,0 56 0-27,0-48 0 0,0 48 0 0,0-44 0 0,0 44 0 0,0-44 0 0,0 44 0 0,0-44 0 26,0 44 0-26,0-44 0 0,0 44 0 1,-3-45 0-1,3 45 0 0,0-40 0 15,0 40 0-15,-4-36 0 1,4 36 0 1,-5-38 0-1,5 38 0-1,-3-40 0 17,3 40 0-17,0-41 0 0,0 41 0 0,-4-39 0 23,4 39 0-23,0-34 0 0,0 34 0 0,0-34 0 0,0 34 0 0,0-25 0 3,0 25 0-3,0-26 0 15,0 26 0-15,0-22 0 0,0 22 0 1,0-21 0 11,0 21 0-12,0-23 0 12,0 23 0-12,0-18 0 0,0 18 0 0,0-19 0 16,0 19 0-16,0-14 0 0,0 14 0 0,0-19 0 22,0 19 0-22,-5-18 0 0,5 18 0 0,0-17 0 0,0 17 0 0,0-24 0 15,0 24 0-14,0-22 0-1,0 22 0 0,0-21 0 14,0 21 0-14,0-19 0 0,0 19 0 0,0-14 0 14,0 14 0-14,0-15 0 0,0 15 0 0,0-8 0 15,0 8 0-15,0-8 0 0,0 8 0 0,0-2 0 23,0 2 0-23,0 0 0 0,0 0 0 0,0-5 0 0,0 5 0 0,0 0 0 13,0 0 0-13,0 0 0 0,0 0 0 0,0-3 0 15,0 3 0-15,0 0 0 0,0 0 0 0,0-5 0 14,0 5 0-14,0-2 0 16,0 2 0-16,0-8 0 0,0 8 0 0,0-15 0 0,0 15 0 0,0-18 0 12,0 18 0-12,0-18 0 13,0 18 0-13,0-20 0 0,0 20 0 0,0-20 0 16,0 20 0-16,0-19 0 0,0 19 0 0,0-14 0 3,0 14 0-3,0-15 0 12,0 15 0-12,0-18 0 26,0 18 0-26,0-23 0 0,0 23 0 0,0-23 0 0,0 23 0 0,0-18 0 0,0 18 0 0,0-11 0 12,0 11 0-11,0-4 0 12,0 4 0-13,0-2 0 0,0 2 0 0,0 0 0 13,0 0 0-13,0 0 0 0,0 0 0 0,0 0-20 14,0 0 20-14,0 0-86 0,0 0 86 0,0 2-167 15,0-2 167-15,0 12-241 0,0-12 241 0,0 15-535 24,0-15 535-24</inkml:trace>
    </iact:actionData>
  </iact:action>
  <iact:action type="add" startTime="9749">
    <iact:property name="dataType"/>
    <iact:actionData xml:id="d1">
      <inkml:trace xmlns:inkml="http://www.w3.org/2003/InkML" xml:id="stk1" contextRef="#ctx0" brushRef="#br0">12375 2931 101 0,'0'0'0'0,"0"0"129"0,0 0-129 0,0 0 95 0,0 0-95 0,0 0 77 0,0 0-77 0,0 0 60 24,0 0-60-24,0 0 48 0,0 0-48 0,0 0 75 1,0 0-75-1,0 0 81 12,0 0-81-12,0 0 78 0,0 0-78 0,7 0 79 11,-7 0-79-10,0 0 94-1,0 0-94 0,0 0 96 13,0 0-96-13,0 0 83 16,0 0-83-16,0 0 71 0,0 0-71 0,0 0 54 1,0 0-54-1,0 0 45 13,0 0-45-13,0 0 45 24,0 0-45-24,0 0 32 1,0 0-32-1,0-2 25 0,0 2-25 0,0 0 28 0,0 0-28 0,0 0 35 12,0 0-35-12,-3 0 35 12,3 0-35-12,-22 0 26 0,22 0-26 0,-31 0 54 18,31 0-54-18,-36 0 18 0,36 0-18 0,-29 0 21 11,29 0-21-11,-29 0 33 0,29 0-33 0,-37 0 13 20,37 0-13-20,-33 0 10 0,33 0-10 0,-37 0 30 11,37 0-30-11,-36 0 35 0,36 0-35 0,-34 0 19 18,34 0-19-18,-34 0 21 1,34 0-21-1,-33 0 21 20,33 0-21-20,-29 0 5 0,29 0-5 0,-32 0 10 1,32 0-10-1,-31 0 6 10,31 0-6-10,-32 0 6 22,32 0-6-22,-29 0 6 0,29 0-6 0,-28 0 3 1,28 0-3-1,-29 0 7 1,29 0-7-1,-27 0 6 12,27 0-6-12,-29 0 4 10,29 0-4-10,-27 0 14 0,27 0-14 0,-29 0 7 23,29 0-7-23,-36 0 11 0,36 0-11 0,-27 0 11 0,27 0-11 0,-33 0 10 11,33 0-10-10,-34 0 7 9,34 0-7-10,-34 0 5 1,34 0-5-1,-27 0 3 22,27 0-3-22,-38 0 5 1,38 0-5-1,-34 0 4 0,34 0-4 0,-33 0 2 11,33 0-2-11,-35 0 2 2,35 0-2-2,-34 0 2 12,34 0-2-12,-36 0 2 20,36 0-2-20,-40 0 6 1,40 0-6-1,-35 0 2 0,35 0-2 0,-40 0 3 13,40 0-3-13,-41 0 3 0,41 0-3 0,-44 0 4 12,44 0-4-11,-46-6 6 0,46 6-6-1,-43-3 1 20,43 3-1-19,-39 0 6-1,39 0-6 0,-41 0 2 11,41 0-2-11,-41-4 4 0,41 4-4 0,-36 0 1 12,36 0-1-12,-37 0 5 23,37 0-5-23,-36 0 1 0,36 0-1 0,-41 0 4 0,41 0-4 1,-44 0 4-1,44 0-4 0,-48 0 1 10,48 0-1-10,-44 0 3 23,44 0-3-23,-45 0 2 0,45 0-2 0,-39 0 1 0,39 0-1 0,-41 0 2 15,41 0-2-15,-38 0 0 0,38 0 0 0,-32 0 1 12,32 0-1-12,-32 0 1 0,32 0-1 0,-35 0 0 10,35 0 0-10,-27 0 0 22,27 0 0-22,-27 0 0 0,27 0 0 0,-22 0-1 0,22 0 1 0,-23 0 0 12,23 0 0-12,-15 4 0 13,15-4 0-13,-14 0 0 0,14 0 0 0,-8 3 0 20,8-3 0-20,-10 0-1 0,10 0 1 0,-4 0 0 0,4 0 0 0,-3 6 0 13,3-6 0-13,0 0 0 0,0 0 0 0,0 0 0 21,0 0 0-21,0 0 0 0,0 0 0 0,0 0-1 0,0 0 1 12,0 0-1-12,0 0 1 0,0 0 0 20,0 0 0-20,0 0-1 0,0 0 1 0,0 0-4 0,0 0 4 0,0 0-2 11,0 0 2-11,0 0 0 21,0 0 0-21,0 0 1 0,0 0-1 0,0 0 1 0,0 0-1 0,0 0 0 14,0 0 0-14,0 0 0 0,0 0 0 0,0 0 0 12,0 0 0-11,0 0 1 0,0 0-1-1,0 0 0 23,0 0 0-23,0 0 1 0,0 0-1 1,0 0 0-1,0 0 0 0,0 2 0 20,0-2 0-19,0 0-1-1,0 0 1 0,0 4-4 0,0-4 4 0,0 3-1 12,0-3 1-12,0 9-2 2,0-9 2-2,0 6 0 13,0-6 0-13,3 11 0 19,-3-11 0-19,4 4-2 0,-4-4 2 0,3 3 0 0,-3-3 0 0,4 5 0 12,-4-5 0-11,3 4 0 0,-3-4 0-1,3 6 0 22,-3-6 0-22,5 9-1 0,-5-9 1 0,7 6-1 0,-7-6 1 0,7 8 0 13,-7-8 0-13,9 6-4 15,-9-6 4-15,6 13 0 0,-6-13 0 0,4 6-1 14,-4-6 1-14,3 11-3 0,-3-11 3 0,9 12-1 13,-9-12 1-13,3 10 0 0,-3-10 0 0,4 11 0 23,-4-11 0-22,6 16 0-1,-6-16 0 0,0 15 0 0,0-15 0 0,4 18-2 17,-4-18 2-17,5 25 0 0,-5-25 0 0,3 33-1 3,-3-33 1-3,0 30 0 13,0-30 0-13,0 33 1 0,0-33-1 0,0 28 1 12,0-28-1-12,0 33 2 11,0-33-2-11,0 38 2 1,0-38-2-1,0 41 2 12,0-41-2-12,0 43 4 21,0-43-4-20,0 41 5-1,0-41-5 0,0 44 4 0,0-44-4 0,0 53 6 12,0-53-6-12,0 54 8 1,0-54-8-1,-8 60 5 12,8-60-5-12,-10 53 2 0,10-53-2 0,-7 46 8 21,7-46-8-21,-7 40 8 0,7-40-8 0,-5 48 2 12,5-48-2-12,-10 43 4 0,10-43-4 0,-4 49 2 21,4-49-2-21,-10 40 7 0,10-40-7 0,-2 33 2 0,2-33-2 0,-7 33 3 13,7-33-3-13,-5 29 1 0,5-29-1 0,-6 22 0 14,6-22 0-13,0 19 1 0,0-19-1-1,-4 11 0 12,4-11 0-11,0 9 1 20,0-9-1-21,0 2 1 0,0-2-1 0,0 7 1 0,0-7-1 0,0 9 1 15,0-9-1-15,0 6 0 0,0-6 0 0,0 11 0 14,0-11 0-14,0 11 0 0,0-11 0 0,0 7 0 11,0-7 0-11,0 7 1 0,0-7-1 1,0 8 0 22,0-8 0-23,0 7 1 1,0-7-1-1,0 5 0 0,0-5 0 0,0 0 1 11,0 0-1-10,0 3 0 11,0-3 0-12,0 0 1 0,0 0-1 0,0 3 1 14,0-3-1-14,0 7 0 0,0-7 0 0,0 12 0 15,0-12 0-15,0 8 0 0,0-8 0 0,0 6-1 21,0-6 1-21,0 4 1 0,0-4-1 0,0 5 0 0,0-5 0 0,0 0 0 12,0 0 0-12,0 4 0 13,0-4 0-13,0 6 0 0,0-6 0 0,0 11 0 24,0-11 0-24,0 18 0 0,0-18 0 0,0 19 0 1,0-19 0-1,0 14-1 12,0-14 1-11,0 13-1-1,0-13 1 0,0 9 0 13,0-9 0-13,0 5-1 0,0-5 1 0,0 4 2 13,0-4-2-13,0 2-1 0,0-2 1 0,0 0 0 26,0 0 0-26,0 0 0 0,0 0 0 0,0 0 0 0,0 0 0 0,0 0 1 12,0 0-1-12,0 0 1 0,0 0-1 0,0 4 0 14,0-4 0-14,0 0-1 0,0 0 1 0,0 9 0 12,0-9 0-12,0 6 0 14,0-6 0-14,0 11 1 0,0-11-1 0,0 11-1 14,0-11 1-14,0 7 1 1,0-7-1-1,7 12 0 17,-7-12 0-17,8 6 1 0,-8-6-1 0,9 13 0 14,-9-13 0-14,14 10 0 0,-14-10 0 0,10 15-1 17,-10-15 1-17,19 15 0 0,-19-15 0 0,22 10 0 1,-22-10 0-1,20 12-2 14,-20-12 2-14,28 6 0 17,-28-6 0-17,32 13 0 0,-32-13 0 0,31 2 1 0,-31-2-1 0,42 5 0 13,-42-5 0-13,48 0 0 24,-48 0 0-24,48 0 1 0,-48 0-1 0,53 0 1 0,-53 0-1 0,51 0 2 0,-51 0-2 0,51 0 1 14,-51 0-1-14,55 0 3 14,-55 0-3-14,51 0 2 0,-51 0-2 0,56 0 5 13,-56 0-5-13,55 0 7 0,-55 0-7 0,53 0 0 14,-53 0 0-14,54 0 0 0,-54 0 0 0,48 0 0 26,-48 0 0-26,39 0 0 0,-39 0 0 1,43 0 0-1,-43 0 0 0,43 0 0 0,-43 0 0 0,42 0 0 15,-42 0 0-15,43 0 0 1,-43 0 0-1,36 0 0 16,-36 0 0-16,34 0 0 0,-34 0 0 0,29 0 0 18,-29 0 0-18,36 3 0 0,-36-3 0 0,29 0 0 16,-29 0 0-15,37 4 0-1,-37-4 0 0,29 0 0 1,-29 0 0-1,31 0 0 14,-31 0 0-14,33 0 0 0,-33 0 0 0,29 0 0 24,-29 0 0-24,30 0 0 0,-30 0 0 0,26 0 0 0,-26 0 0 0,22 0 0 14,-22 0 0-14,21 0 0 0,-21 0 0 0,27 0 0 17,-27 0 0-16,25 0 0-1,-25 0 0 1,26 0 0 22,-26 0 0-23,26 0 0 0,-26 0 0 0,22 0 0 0,-22 0 0 0,19 0 0 20,-19 0 0-20,20-4 0 0,-20 4 0 0,22 0 0 0,-22 0 0 0,22 0 0 18,-22 0 0-18,26-3 0 0,-26 3 0 0,22-5 0 18,-22 5 0-18,24 0 0 0,-24 0 0 0,24 0 0 1,-24 0 0-1,22 0 0 12,-22 0 0-11,26 0 0 16,-26 0 0-17,27-2 0 0,-27 2 0 0,36-5 0 0,-36 5 0 1,32-3 0 14,-32 3 0-15,34-5 0 0,-34 5 0 0,33-2 0 15,-33 2 0-15,29 0 0 0,-29 0 0 0,29 0 0 15,-29 0 0-15,31-4 0 0,-31 4 0 0,29 0 0 17,-29 0 0-17,30 0 0 0,-30 0 0 0,29-4 0 14,-29 4 0-14,22 0 0 0,-22 0 0 0,26 0 0 12,-26 0 0-12,17 0 0 0,-17 0 0 0,19-3 0 13,-19 3 0-13,17 0 0 14,-17 0 0-14,14 0 0 0,-14 0 0 0,10 0 0 22,-10 0 0-22,7 0 0 0,-7 0 0 0,8 0 0 0,-8 0 0 0,4 0 0 13,-4 0 0-13,0 0 0 0,0 0 0 0,3 0 0 12,-3 0 0-12,0 0 0 14,0 0 0-14,3 0 0 0,-3 0 0 0,0 0 0 22,0 0 0-22,0 0 0 0,0 0 0 0,0 0 0 0,0 0 0 0,0 0 0 14,0 0 0-14,0 0 0 0,0 0 0 0,0 0 0 12,0 0 0-12,7 0 0 0,-7 0 0 0,9 0 0 25,-9 0 0-25,13 0 0 0,-13 0 0 0,12 0 0 0,-12 0 0 0,9 0 0 13,-9 0 0-13,14 0 0 0,-14 0 0 0,6 0 0 11,-6 0 0-11,12 0 0 12,-12 0 0-12,7 0 0 0,-7 0 0 0,4 0 0 26,-4 0 0-26,0 0 0 0,0 0 0 0,3 0 0 0,-3 0 0 0,0 0 0 12,0 0 0-12,0 0 0 0,0 0 0 0,0 0 0 12,0 0 0-12,0 0 0 1,0 0 0-1,0 0 0 12,0 0 0-12,0 0 0 23,0 0 0-23,0-12 0 0,0 12 0 0,0-36 0 0,0 36 0 0,0-53 0 10,0 53 0-10,0-66 0 0,0 66 0 0,0-72-5 15,0 72 5-15,0-68 0 0,0 68 0 0,-10-73 0 15,10 73 0-15,-12-77-2 0,12 77 2 0,-4-70-1 20,4 70 1-20,-3-69 0 0,3 69 0 0,0-64-1 11,0 64 1-11,0-54 0 0,0 54 0 0,0-52 0 23,0 52 0-23,0-56 0 0,0 56 0 0,0-53 2 0,0 53-2 0,0-52 0 10,0 52 0-10,-3-48 0 20,3 48 0-20,-4-41 0 0,4 41 0 0,-10-40 1 0,10 40-1 0,0-41 0 10,0 41 0-10,0-40 0 23,0 40 0-23,0-41-1 0,0 41 1 0,0-38 0 0,0 38 0 0,0-35-2 13,0 35 2-13,0-31 0 0,0 31 0 0,0-28 0 12,0 28 0-12,0-23 0 0,0 23 0 0,0-17 0 13,0 17 0-13,0-15 1 2,0 15-1-2,0-16 0 21,0 16 0-21,0-15 0 0,0 15 0 0,0-18 1 1,0 18-1-1,0-15 0 16,0 15 0-16,0-15 0 0,0 15 0 0,0-14 1 12,0 14-1-12,0-15-1 16,0 15 1-16,0-10-1 0,0 10 1 0,0-12 0 17,0 12 0-17,0-7 2 0,0 7-2 0,0-4 0 0,0 4 0 0,0-7 0 15,0 7 0-15,0-3 0 0,0 3 0 0,0-8 0 13,0 8 0-13,0 0-1 1,0 0 1-1,0 0 0 12,0 0 0-12,0 0 0 15,0 0 0-15,0 0 0 0,0 0 0 0,0 0 0 22,0 0 0-21,0-4 2-1,0 4-2 0,0 0 0 1,0 0 0-1,0 0 0 13,0 0 0-13,0 0 0 0,0 0 0 0,0 0 0 14,0 0 0-14,0 0 0 0,0 0 0 0,0 0 0 13,0 0 0-13,0 0 0 26,0 0 0-26,0 0 0 0,0 0 0 0,0 0 0 0,0 0 0 0,0 0 0 0,0 0 0 0,0 0 0 12,0 0 0-12,0 0 0 0,0 0 0 0,0 0 0 12,0 0 0-12,0 0-2 12,0 0 2-12,0 0-2 0,0 0 2 0,0 0 0 22,0 0 0-22,0 0 0 1,0 0 0-1,0-2 0 0,0 2 0 0,0 0 0 11,0 0 0-9,0 0-1 0,0 0 1-2,0 0-6 14,0 0 6-14,0 0-37 1,0 0 37-1,0 0-50 11,0 0 50-10,0 0-69-1,0 0 69 0,-2 0-100 12,2 0 100-12,-7 0-156 22,7 0 156-22,-6 0-255 0,6 0 255 0,-6 0-405 0,6 0 405 0</inkml:trace>
    </iact:actionData>
  </iact:action>
  <iact:action type="add" startTime="26932">
    <iact:property name="dataType"/>
    <iact:actionData xml:id="d2">
      <inkml:trace xmlns:inkml="http://www.w3.org/2003/InkML" xml:id="stk2" contextRef="#ctx0" brushRef="#br1">8988 14127 478 0,'0'0'0'0,"0"0"121"0,0 0-121 0,0 0 65 0,0 0-65 0,0 0 95 12,0 0-95-12,0 0 61 11,0 0-61-11,0 0 82 0,0 0-82 0,0 0 66 13,0 0-66-13,0 0 55 0,0 0-55 0,-225-6 44 14,225 6-44-14,-77 54 37 0,77-54-37 0,-75 74 33 23,75-74-33-23,-64 92 16 0,64-92-16 1,-67 102 23-1,67-102-23 0,-53 111 31 12,53-111-31-12,-32 108 33 14,32-108-33-14,-14 90 30 0,14-90-30 0,0 92 39 12,0-92-39-12,10 89 36 0,-10-89-36 0,70 89 49 24,-70-89-49-24,94 84 52 0,-94-84-52 0,116 77 17 0,-116-77-17 0,128 59 21 13,-128-59-21-12,140 33 29-1,-140-33-29 0,140 0 14 14,-140 0-14-14,130 0 7 0,-130 0-7 0,112-70 4 11,-112 70-4-11,86-102 0 22,-86 102 0-22,54-137-3 0,-54 137 3 0,24-155-1 1,-24 155 1-1,0-158-2 10,0 158 2-10,0-150-1 0,0 150 1 0,-53-129-3 20,53 129 3-20,-75-111-10 1,75 111 10 0,-75-84-56-1,75 84 56 0,-79-58-106 9,79 58 106-9,-30 0-154 19,30 0 154-18,-21 0-407-1,21 0 407 0</inkml:trace>
    </iact:actionData>
  </iact:action>
  <iact:action type="add" startTime="27721">
    <iact:property name="dataType"/>
    <iact:actionData xml:id="d3">
      <inkml:trace xmlns:inkml="http://www.w3.org/2003/InkML" xml:id="stk3" contextRef="#ctx0" brushRef="#br1">8913 15908 506 0,'0'0'0'0,"0"0"222"0,0 0-222 0,0 0 131 0,0 0-131 0,0 0 130 0,0 0-130 0,-249 0 64 0,249 0-64 0,-88 40 60 1,88-40-60-1,-93 59 37 11,93-59-37-11,-85 74 37 22,85-74-37-22,-77 89 29 0,77-89-29 0,-54 95 19 0,54-95-19 0,-38 95 28 13,38-95-28-13,-7 96 35 0,7-96-35 0,0 92 34 12,0-92-34-11,34 97 29-1,-34-97-29 0,91 91 74 21,-91-91-74-21,116 99 57 1,-116-99-57 0,131 89 44-1,-131-89-44 0,128 81 17 14,-128-81-17-14,118 48 10 0,-118-48-10 1,102 25 8 12,-102-25-8-13,93 0 1 2,-93 0-1-2,81-33 3 14,-81 33-3-14,74-104 0 0,-74 104 0 0,61-147-3 16,-61 147 3-16,57-180-4 0,-57 180 4 0,41-191 0 15,-41 191 0-15,29-172-4 0,-29 172 4 0,13-155-7 16,-13 155 7-16,0-130-59 0,0 130 59 0,0-102-99 13,0 102 99-13,-7-78-134 2,7 78 134-2,-27 0-274 14,27 0 274-14,-24 0-703 1,24 0 703-1</inkml:trace>
    </iact:actionData>
  </iact:action>
  <iact:action type="add" startTime="28437">
    <iact:property name="dataType"/>
    <iact:actionData xml:id="d4">
      <inkml:trace xmlns:inkml="http://www.w3.org/2003/InkML" xml:id="stk4" contextRef="#ctx0" brushRef="#br1">8929 17405 311 0,'0'0'0'0,"0"0"269"0,0 0-269 0,0 0 104 13,0 0-104-13,0 0 116 0,0 0-116 0,0 0 92 21,0 0-92-21,-191 89 48 0,191-89-48 0,-74 29 58 0,74-29-58 0,-82 48 63 13,82-48-63-13,-92 48 55 14,92-48-55-14,-92 66 25 0,92-66-25 0,-87 75 24 23,87-75-24-22,-82 81 24-1,82-81-24 0,-66 90 25 0,66-90-25 0,-48 96 21 1,48-96-21-1,-29 108 26 13,29-108-26-13,-7 106 27 12,7-106-27-12,0 114 39 0,0-114-39 0,26 126 45 21,-26-126-45-21,80 114 39 1,-80-114-39-1,107 106 59 0,-107-106-59 0,132 89 39 13,-132-89-39-13,148 58 28 0,-148-58-28 0,147 33 6 13,-147-33-6-13,140 8 3 11,-140-8-3-11,128 0 1 0,-128 0-1 0,111-33 3 24,-111 33-3-24,102-97 3 0,-102 97-3 0,89-140 1 0,-89 140-1 0,77-156 0 11,-77 156 0-11,51-171-2 2,-51 171 2-2,30-165-1 10,-30 165 1-10,11-154-1 15,-11 154 1-15,0-141-2 0,0 141 2 0,-11-132-6 21,11 132 6-20,-63-114-56-1,63 114 56 0,-76-81-101 0,76 81 101 0,-45-8-133 13,45 8 133-13,-37 0-277 0,37 0 277 0</inkml:trace>
    </iact:actionData>
  </iact:action>
  <iact:action type="add" startTime="29500">
    <iact:property name="dataType"/>
    <iact:actionData xml:id="d5">
      <inkml:trace xmlns:inkml="http://www.w3.org/2003/InkML" xml:id="stk5" contextRef="#ctx0" brushRef="#br1">14019 12894 423 0,'0'0'0'0,"0"0"181"0,0 0-181 0,0 0 136 20,0 0-136-20,0 0 135 0,0 0-135 1,0 0 135-1,0 0-135 0,-227-25 89 12,227 25-89-12,-111 18 55 14,111-18-55-14,-113 45 46 0,113-45-46 0,-107 62 25 22,107-62-25-21,-108 78 21-1,108-78-21 0,-89 88 21 0,89-88-21 0,-73 99 21 12,73-99-21-12,-51 110 23 1,51-110-23-1,-29 126 22 11,29-126-22-11,0 128 13 21,0-128-13-21,0 129 9 0,0-129-9 0,51 123 10 1,-51-123-10-1,92 99 13 11,-92-99-13-11,111 83 87 0,-111-83-87 0,111 66 25 11,-111-66-25-11,116 45 12 1,-116-45-12 24,108 21 19-25,-108-21-19 0,102 0 28 0,-102 0-28 0,89 0 10 0,-89 0-10 0,76-29 4 12,-76 29-4-11,70-77 0 10,-70 77 0-11,50-118-2 0,-50 118 2 0,43-143-5 13,-43 143 5-13,29-162-1 0,-29 162 1 0,18-165-4 15,-18 165 4-15,0-143-1 1,0 143 1-1,0-130-3 21,0 130 3-21,-15-103-4 0,15 103 4 0,-51-88-55 0,51 88 55 0,-67-73-70 11,67 73 70-11,-65-56-130 14,65 56 130-14,-27 0-248 0,27 0 248 0,-25 0-743 24,25 0 743-24</inkml:trace>
    </iact:actionData>
  </iact:action>
  <iact:action type="add" startTime="30558">
    <iact:property name="dataType"/>
    <iact:actionData xml:id="d6">
      <inkml:trace xmlns:inkml="http://www.w3.org/2003/InkML" xml:id="stk6" contextRef="#ctx0" brushRef="#br1">18484 12887 625 0,'0'0'0'0,"0"0"49"0,0 0-49 0,0 0 119 0,0 0-119 0,0 0 112 14,0 0-112-14,-230-28 51 0,230 28-51 0,-98 0 64 11,98 0-64-11,-95 50 62 12,95-50-62-12,-84 64 29 0,84-64-29 0,-73 73 32 21,73-73-32-21,-63 88 40 0,63-88-40 0,-51 107 56 0,51-107-56 0,-45 120 37 13,45-120-37-13,-29 130 26 11,29-130-26-11,-8 136 50 0,8-136-50 0,0 125 48 24,0-125-48-24,5 114 45 0,-5-114-45 0,51 96 35 0,-51-96-35 0,70 88 48 12,-70-88-48-12,89 73 46 2,-89-73-46-2,102 64 35 11,-102-64-35-11,114 40 24 13,-114-40-24-13,116 15 21 0,-116-15-21 0,122 0 7 22,-122 0-7-22,119-22 0 0,-119 22 0 0,108-66 0 0,-108 66 0 0,98-99-2 11,-98 99 2-11,77-114 0 1,-77 114 0-1,55-130-4 13,-55 130 4-13,37-140-1 0,-37 140 1 1,14-155-3 13,-14 155 3-14,0-155-9 20,0 155 9-20,0-141-11 0,0 141 11 0,-32-126-19 0,32 126 19 0,-74-96-23 12,74 96 23-12,-92-81-61 0,92 81 61 0,-99-63-71 21,99 63 71-21,-99-47-92 0,99 47 92 0,-89-27-134 0,89 27 134 1,-25 0-259 11,25 0 259-12,-22 0-665 12,22 0 665-11</inkml:trace>
    </iact:actionData>
  </iact:action>
  <iact:action type="add" startTime="31550">
    <iact:property name="dataType"/>
    <iact:actionData xml:id="d7">
      <inkml:trace xmlns:inkml="http://www.w3.org/2003/InkML" xml:id="stk7" contextRef="#ctx0" brushRef="#br1">23639 12927 249 0,'0'0'0'1,"0"0"520"-1,0 0-520 0,0 0 59 0,0 0-59 0,0 0 120 3,0 0-120-3,-232-66 92 13,232 66-92-13,-118-2 54 17,118 2-54-17,-133 0 39 0,133 0-39 0,-137 0 33 0,137 0-33 0,-131 17 47 15,131-17-47-15,-123 56 33 0,123-56-33 0,-116 69 50 15,116-69-50-15,-104 96 20 0,104-96-20 0,-85 111 15 15,85-111-15-15,-62 126 9 0,62-126-9 0,-32 132 6 14,32-132-6-14,0 135 3 1,0-135-3-1,8 128 5 11,-8-128-5-11,91 119 9 14,-91-119-9-14,121 102 0 0,-121-102 0 0,159 96 39 26,-159-96-39-26,172 66 32 0,-172-66-32 0,181 48 34 1,-181-48-34-1,169 29 24 0,-169-29-24 0,140 0 7 14,-140 0-7-14,114 0 3 0,-114 0-3 0,75-14 2 12,-75 14-2-12,56-66 1 16,-56 66-1-16,41-87 0 0,-41 87 0 0,23-114-5 14,-23 114 5-13,13-138-4-1,-13 138 4 0,5-135-4 17,-5 135 4-17,0-136-10 0,0 136 10 0,0-123-27 0,0 123 27 0,0-95-44 16,0 95 44-16,-39-73-54 0,39 73 54 0,-43-48-85 14,43 48 85-14,-25 0-116 0,25 0 116 1,-24 0-305 13,24 0 305-13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5T23:49:16.7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69">
    <iact:property name="dataType"/>
    <iact:actionData xml:id="d0">
      <inkml:trace xmlns:inkml="http://www.w3.org/2003/InkML" xml:id="stk0" contextRef="#ctx0" brushRef="#br0">7857 17087 856 0,'0'0'0'0,"0"0"203"0,0 0-203 0,0 0 158 0,0 0-158 1,0 0 131-1,0 0-131 0,0 0 135 23,0 0-135-23,0 0 92 0,0 0-92 0,0 0 82 0,0 0-82 0,0 0 82 14,0 0-82-14,-20 2 80 0,20-2-80 0,36 0 63 16,-36 0-63-16,71-2 44 0,-71 2-44 0,91-31 33 13,-91 31-33-13,111-26 39 0,-111 26-39 0,124-25 18 16,-124 25-18-16,140-26 7 0,-140 26-7 0,150-33 9 15,-150 33-9-14,137-15 12-1,-137 15-12 0,121-23 3 14,-121 23-3-14,95-10 0 0,-95 10 0 0,74 0 0 15,-74 0 0-15,56-7 0 0,-56 7 0 0,38 0 0 16,-38 0 0-16,32-8 0 0,-32 8 0 0,14 0 0 21,-14 0 0-21,3 0 0 0,-3 0 0 0,0 0 0 0,0 0 0 0,0 0 0 9,0 0 0-9,0 0 0 21,0 0 0-21,0-8 0 0,0 8 0 0,-25-17 0 0,25 17 0 0,-84-26 0 15,84 26 0-15,-118-48 0 0,118 48 0 0,-148-58 0 15,148 58 0-15,-157-72 0 0,157 72 0 0,-164-66 0 13,164 66 0-13,-149-73 0 1,149 73 0-1,-139-70 0 17,139 70 0-17,-127-73 0 0,127 73 0 0,-111-63 0 14,111 63 0-14,-99-51 0 0,99 51 0 0,-87-38 0 16,87 38 0-16,-70-25 0 0,70 25 0 0,-49-8 0 13,49 8 0-13,-29-2 0 0,29 2 0 0,-10 0 0 17,10 0 0-17,-7 0 0 0,7 0 0 0,-4 0 0 14,4 0 0-14,0 0 0 0,0 0 0 0,0 7 0 16,0-7 0-16,43 43 0 0,-43-43 0 0,85 71 0 22,-85-71 0-22,99 84 0 0,-99-84 0 0,111 108 0 0,-111-108 0 0,115 105 0 10,-115-105 0-10,122 108 0 20,-122-108 0-20,115 106 0 0,-115-106 0 0,106 99 0 0,-106-99 0 0,93 96 0 15,-93-96 0-15,74 81 0 0,-74-81 0 0,60 66 0 15,-60-66 0-15,35 51 0 1,-35-51 0-1,29 42 0 14,-29-42 0-14,19 17 0 0,-19-17 0 0,9 15 0 12,-9-15 0-12,10 16 0 19,-10-16 0-19,3 2 0 0,-3-2 0 0,5 0 0 0,-5 0 0 0,4 4 0 13,-4-4 0-13,3 0 0 0,-3 0 0 0,0 0 0 17,0 0 0-17,0 0 0 0,0 0 0 0,4 3 0 14,-4-3 0-14,3 0 0 0,-3 0 0 0,4 0 0 16,-4 0 0-16,0 0 0 0,0 0 0 0,0 0 0 14,0 0 0-13,0 0 0-1,0 0 0 0,0 0 0 20,0 0 0-20,3 0 0 0,-3 0 0 0,0 0 0 0,0 0 0 0,0 0 0 16,0 0 0-16,5-9 0 0,-5 9 0 0,3-75 0 11,-3 75 0-11,0-103 0 19,0 103 0-19,7-125 0 0,-7 125 0 0,0-139 0 0,0 139 0 0,0-147 0 14,0 147 0-14,0-147 0 0,0 147 0 0,0-152 0 17,0 152 0-17,0-128 0 0,0 128 0 0,0-107 0 15,0 107 0-15,0-89 0 0,0 89 0 0,-7-59 0 15,7 59 0-15,-3-55 0 0,3 55 0 0,-5-41 0 14,5 41 0-14,0-28 0 0,0 28 0 0,0-14 0 15,0 14 0-15,-3-16 0 0,3 16 0 0,0-3 0 16,0 3 0-16,0-5 0 0,0 5 0 0,0 0 0 16,0 0 0-16,-4 0 0 0,4 0 0 0,-7 0 0 21,7 0 0-21,-18 0 0 0,18 0 0 0,-41 38 0 0,41-38 0 0,-55 85 0 16,55-85 0-16,-70 114 0 0,70-114 0 0,-77 131 0 14,77-131 0-14,-78 149 0 0,78-149 0 0,-80 162 0 16,80-162 0-16,-86 142 0 0,86-142 0 0,-80 144 0 13,80-144 0-13,-78 121 0 0,78-121 0 0,-72 110 0 17,72-110 0-17,-74 99 0 0,74-99 0 0,-69 81 0 14,69-81 0-14,-67 59 0 0,67-59 0 0,-60 45 0 15,60-45 0-15,-56 34 0 0,56-34 0 0,-36 24 0 14,36-24 0-14,-25 9 0 0,25-9 0 0,-18 6 0 16,18-6 0-16,-11 4 0 0,11-4 0 0,-7 0 0 16,7 0 0-16,-4 0 0 0,4 0 0 0,-5 8 0 15,5-8 0-15,-3 0 0 0,3 0 0 0,0 0 0 16,0 0 0-16,-5 0 0 0,5 0 0 0,0 0 0 19,0 0 0-19,0 0 0 0,0 0 0 0,0 0 0 0,0 0 0 0,13 0 0 19,-13 0 0-19,36 0 0 0,-36 0 0 0,34-8 0 12,-34 8 0-12,29-8 0 0,-29 8 0 0,26-11 0 15,-26 11 0-15,22-6 0 0,-22 6 0 0,22-27 0 16,-22 27 0-16,10-6-141 0,-10 6 141 0,0-9-340 14,0 9 340-14,0 0-786 0,0 0 786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6T00:15:37.294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68">
    <iact:property name="dataType"/>
    <iact:actionData xml:id="d0">
      <inkml:trace xmlns:inkml="http://www.w3.org/2003/InkML" xml:id="stk0" contextRef="#ctx0" brushRef="#br0">4455 694 729 0,'0'0'0'0,"0"0"89"0,0 0-89 0,-113 198 127 0,113-198-127 0,-78 107 105 29,78-107-105-29,-80 118 81 0,80-118-81 0,-86 133 85 0,86-133-85 1,-83 136 84-1,83-136-84 0,-82 139 84 26,82-139-84-26,-74 129 96 0,74-129-96 1,-61 121 80-1,61-121-80 0,-53 107 60 0,53-107-60 0,-39 93 50 14,39-93-50-12,-26 70 41-2,26-70-41 0,-15 43 39 14,15-43-39-13,0 19 33-1,0-19-33 0,0 0 41 18,0 0-41-18,44 0 32 1,-44 0-32-1,99-26 19 0,-99 26-19 0,138-81 2 15,-138 81-2-15,171-133 0 15,-171 133 0-15,203-173-1 0,-203 173 1 0,208-205 0 0,-208 205 0 0,196-202 1 15,-196 202-1-15,163-176 0 3,-163 176 0-3,117-133 1 18,-117 133-1-18,74-86 2 0,-74 86-2 0,39-47 0 16,-39 47 0-16,12-11 4 0,-12 11-4 0,0 0 14 15,0 0-14-14,0 16 34-1,0-16-34 0,-68 101 38 0,68-101-38 0,-101 162 56 17,101-162-56-17,-137 213 11 0,137-213-11 0,-146 233 6 16,146-233-6-16,-149 227 0 0,149-227 0 0,-128 200 4 17,128-200-4-16,-111 174 0-1,111-174 0 0,-83 134 0 3,83-134 0-3,-63 112 0 20,63-112 0-20,-33 72 0 0,33-72 0 0,-19 44 0 17,19-44 0-17,0 15 0 0,0-15 0 0,0 0 0 0,0 0 0 0,86 0 0 16,-86 0 0-16,146-40 0 0,-146 40 0 0,205-110 0 17,-205 110 0-17,248-166 0 0,-248 166 0 0,276-213-5 14,-276 213 5-13,265-240-7-1,-265 240 7 0,235-224-5 15,-235 224 5-15,179-180-16 0,-179 180 16 0,108-114-23 18,-108 114 23-18,58-58-7 1,-58 58 7-1,18-15 0 0,-18 15 0 0,0 0 3 15,0 0-3-15,-37 110 8 3,37-110-8-3,-106 194 33 18,106-194-33-18,-153 258 9 0,153-258-9 0,-181 283 4 18,181-283-4-18,-181 287 6 0,181-287-6 0,-173 269 0 0,173-269 0 0,-150 246 0 20,150-246 0-20,-111 204 0 0,111-204 0 0,-82 149 0 6,82-149 0-6,-46 93 0 23,46-93 0-23,-22 39 0 0,22-39 0 0,0 8 0 0,0-8 0 0,51 0 0 18,-51 0 0-17,132-43 0-1,-132 43 0 0,205-107 0 0,-205 107 0 0,259-163 0 22,-259 163 0-22,309-223 0 0,-309 223 0 0,360-299 0 0,-360 299 0 0,391-375-11 16,-391 375 11-16,385-401-15 0,-385 401 15 0,335-375-37 22,-335 375 37-22,244-301-40 0,-244 301 40 0,143-185-19 0,-143 185 19 0,73-99 0 19,-73 99 0-19,26-34 2 0,-26 34-2 0,0 0 5 18,0 0-5-18,-55 81 15 0,55-81-15 1,-123 171 38-1,123-171-38 0,-174 253 18 18,174-253-18-16,-192 297 5-2,192-297-5 1,-200 314 25 1,200-314-25-2,-195 305 14 20,195-305-14-19,-172 275 0-1,172-275 0 0,-147 236 0 0,147-236 0 0,-114 195 0 20,114-195 0-20,-73 129 0 0,73-129 0 0,-43 69 0 1,43-69 0 16,-9 26 0-17,9-26 0 0,7 0 0 0,-7 0 0 0,106-18 0 17,-106 18 0-16,166-81 0-1,-166 81 0 1,240-129 0 0,-240 129 0-1,283-181 0 17,-283 181 0-17,326-227 0 0,-326 227 0 0,350-291 0 19,-350 291 0-19,335-317 0 0,-335 317 0 0,279-281 0 17,-279 281 0-17,195-218 0 0,-195 218 0 0,111-118 0 0,-111 118 0 1,51-48-8 16,-51 48 8-17,15-8 0 0,-15 8 0 0,0 0 1 17,0 0-1-17,-3 89 7 0,3-89-7 0,-73 162 0 1,73-162 0-1,-105 222 0 17,105-222 0-17,-124 242 0 0,124-242 0 0,-137 235 0 17,137-235 0-17,-131 213 0 0,131-213 0 0,-118 180 0 21,118-180 0-21,-92 152 0 0,92-152 0 0,-66 107 0 0,66-107 0 0,-41 61 0 16,41-61 0-15,-19 30 0-1,19-30 0 0,0 9 0 15,0-9 0-15,8 0 0 0,-8 0 0 0,77 0 0 15,-77 0 0-15,118-33-19 0,-118 33 19 0,162-72-9 15,-162 72 9-15,176-99-7 0,-176 99 7 0,203-137-5 26,-203 137 5-25,213-176-11-1,-213 176 11 0,210-205-13 0,-210 205 13 0,195-211-9 0,-195 211 9 0,160-180-14 16,-160 180 14-16,119-129-26 0,-119 129 26 0,72-68-15 15,-72 68 15-15,34-31 0 0,-34 31 0 0,9 0 3 17,-9 0-3-17,0 64 3 0,0-64-3 0,-43 138 4 14,43-138-4-14,-85 196 21 0,85-196-21 0,-106 213 3 15,106-213-3-15,-101 195 0 0,101-195 0 0,-100 169 1 16,100-169-1-16,-84 147 1 0,84-147-1 0,-73 122 1 15,73-122-1-15,-60 99 0 0,60-99 0 0,-36 66 0 14,36-66 0-14,-22 40-2 0,22-40 2 0,-9 20-1 15,9-20 1-15,0 4-1 0,0-4 1 0,12 0-2 16,-12 0 2-16,67 0-2 0,-67 0 2 0,95-16-19 16,-95 16 19-16,125-66-17 0,-125 66 17 0,143-98-14 15,-143 98 14-15,173-138-8 0,-173 138 8 0,203-169-5 15,-203 169 5-15,216-186-4 0,-216 186 4 0,226-204-4 16,-226 204 4-16,223-221-4 0,-223 221 4 0,210-210-10 16,-210 210 10-16,181-191-13 0,-181 191 13 0,150-155-26 15,-150 155 26-15,118-114-22 0,-118 114 22 0,85-81-7 16,-85 81 7-16,65-58-5 0,-65 58 5 0,56-43 0 0,-56 43 0 0,36-31 0 14,-36 31 0-14,22-15 0 16,-22 15 0-16,16-6 0 0,-16 6 0 0,0 0 3 0,0 0-3 0,0 43 1 15,0-43-1-15,-35 133 18 4,35-133-18-4,-83 210 34 13,83-210-34-13,-118 249 1 0,118-249-1 0,-136 252 0 17,136-252 0-16,-152 242 0-1,152-242 0 0,-147 214 0 15,147-214 0-15,-138 186-2 0,138-186 2 0,-120 162-3 14,120-162 3-14,-90 131 0 0,90-131 0 0,-60 90-3 14,60-90 3-14,-36 59-7 0,36-59 7 0,-12 27-5 16,12-27 5-16,0 10-9 0,0-10 9 0,16 0-2 15,-16 0 2-15,77 0-2 0,-77 0 2 0,117-18-10 16,-117 18 10-16,147-92-12 0,-147 92 12 0,178-136-5 16,-178 136 5-16,196-187-1 0,-196 187 1 0,227-229-2 16,-227 229 2-16,220-262 0 0,-220 262 0 0,198-257 1 0,-198 257-1 0,158-217 0 15,-158 217 0-15,99-150-3 16,-99 150 3-16,48-79-4 0,-48 79 4 0,15-25-1 0,-15 25 1 0,0 0 0 15,0 0 0-15,0 0 3 3,0 0-3-3,0 40 3 15,0-40-3-15,-29 104 7 0,29-104-7 0,-44 135 9 19,44-135-9-19,-54 155 0 0,54-155 0 0,-53 140 2 0,53-140-2 0,-52 118 0 15,52-118 0-14,-47 88-8 1,47-88 8-2,-41 63-16 18,41-63 16-18,-36 44-109 0,36-44 109 0,-27 33-203 15,27-33 203-15,-2 0-261 0,2 0 261 0,0 0-652 17,0 0 652-17</inkml:trace>
    </iact:actionData>
  </iact:action>
  <iact:action type="add" startTime="11011">
    <iact:property name="dataType"/>
    <iact:actionData xml:id="d1">
      <inkml:trace xmlns:inkml="http://www.w3.org/2003/InkML" xml:id="stk1" contextRef="#ctx0" brushRef="#br0">4625 3545 585 0,'0'0'0'1,"0"0"193"-1,0 0-193 0,0 0 176 15,0 0-176-15,0 0 118 0,0 0-118 0,0 0 84 16,0 0-84-15,-158 229 67-1,158-229-67 0,-82 96 56 1,82-96-56-1,-87 109 46 15,87-109-46-15,-92 126 38 0,92-126-38 0,-104 146 42 17,104-146-42-17,-106 163 63 0,106-163-63 0,-108 184 50 15,108-184-50-15,-102 195 49 0,102-195-49 0,-96 199 40 18,96-199-40-18,-88 183 21 0,88-183-21 0,-70 163 4 19,70-163-4-19,-51 133 2 1,51-133-2-1,-33 96 0 0,33-96 0 0,-20 66 1 19,20-66-1-18,0 35 1-1,0-35-1 0,0 8 1 1,0-8-1 0,71 0 0 18,-71 0 0-19,118-43 0 0,-118 43 0 0,150-100-2 5,-150 100 2-5,196-144-2 16,-196 144 2-16,224-184 0 0,-224 184 0 0,246-218 0 15,-246 218 0-15,254-242 1 1,-254 242-1-1,258-246 0 2,-258 246 0-2,242-233 0 16,-242 233 0-16,228-209 4 0,-228 209-4 0,210-180 0 15,-210 180 0-15,181-155 0 0,-181 155 0 0,154-118-5 15,-154 118 5-15,121-81 0 0,-121 81 0 0,92-51 0 16,-92 51 0-15,53-22 0-1,-53 22 0 0,32-11 1 16,-32 11-1-15,0 0 15-1,0 0-15 0,0 58 46 16,0-58-46-16,-44 140 64 0,44-140-64 0,-96 213 70 2,96-213-70-2,-124 255 2 14,124-255-2-14,-137 284 3 0,137-284-3 0,-136 271 2 16,136-271-2-16,-121 252 1 0,121-252-1 1,-106 213 2 15,106-213-2-16,-75 161 0 0,75-161 0 0,-44 119 4 16,44-119-4-16,-18 68 1 0,18-68-1 0,0 33 0 19,0-33 0-19,38 0 0 0,-38 0 0 0,109-14-1 0,-109 14 1 0,150-87-18 19,-150 87 18-19,195-138-20 0,-195 138 20 0,249-188-8 18,-249 188 8-18,305-242-10 0,-305 242 10 0,369-301-10 0,-369 301 10 0,394-354-13 20,-394 354 13-20,376-350-34 0,-376 350 34 0,310-302-31 19,-310 302 31-19,224-213-37 0,-224 213 37 0,131-113-14 0,-131 113 14 0,63-44 0 22,-63 44 0-22,19 0 3 0,-19 0-3 0,0 25 0 0,0-25 0 0,-56 144 16 17,56-144-16-17,-125 227 73 0,125-227-73 0,-181 299 11 19,181-299-11-19,-213 330 1 1,213-330-1-1,-230 325 0 1,230-325 0-1,-229 290 2 22,229-290-2-20,-213 244 1-2,213-244-1 0,-178 197 1 0,178-197-1 1,-131 152 0 6,131-152 0-7,-86 110 7 21,86-110-7-21,-44 66 6 0,44-66-6 0,-8 33 10 0,8-33-10 0,17 4 11 20,-17-4-11-20,109 0 24 0,-109 0-24 0,172-30 0 0,-172 30 0 0,237-76-10 17,-237 76 10-16,261-111-9-1,-261 111 9 0,287-143-9 18,-287 143 9-18,309-187-10 0,-309 187 10 0,319-237-2 16,-319 237 2-16,305-257-9 0,-305 257 9 0,256-233-14 3,-256 233 14-3,193-180-25 16,-193 180 25-16,113-106-19 0,-113 106 19 0,61-55-6 17,-61 55 6-17,17 0 0 0,-17 0 0 0,0 26 5 4,0-26-5-4,-51 147 45 14,51-147-45-13,-109 227 55-1,109-227-55 0,-155 273 0 17,155-273 0-16,-173 275 3-1,173-275-3 0,-174 259 2 20,174-259-2-19,-162 228 2-1,162-228-2 1,-142 202 7-1,142-202-7 0,-114 170 2 20,114-170-2-20,-82 129 7 0,82-129-7 0,-48 83 7 0,48-83-7 0,-22 50 15 19,22-50-15-19,0 17 20 0,0-17-20 0,63 0 15 15,-63 0-15-15,132-17 23 0,-132 17-23 0,189-90 0 15,-189 90 0-15,227-137 0 0,-227 137 0 0,290-191-10 15,-290 191 10-14,362-246-18 0,-362 246 18 0,423-302-16-1,-423 302 16 0,449-327-19 14,-449 327 19-14,423-316-26 0,-423 316 26 0,343-266-24 16,-343 266 24-16,253-187 0 0,-253 187 0 0,157-107 7 14,-157 107-7-14,85-55 2 0,-85 55-2 0,31-14 13 16,-31 14-13-16,10 0 21 0,-10 0-21 0,0 0 46 16,0 0-46-16,-22 88 36 0,22-88-36 0,-89 136 37 16,89-136-37-16,-128 187 5 0,128-187-5 0,-155 206 3 15,155-206-3-15,-171 218 3 0,171-218-3 0,-164 209 0 16,164-209 0-16,-162 188 0 0,162-188 0 0,-147 162 0 16,147-162 0-16,-121 129-1 0,121-129 1 0,-82 88 0 15,82-88 0-14,-44 55-1-1,44-55 1 0,-10 22 0 0,10-22 0 15,7 0-1-15,-7 0 1 0,104 0 0 16,-104 0 0-16,157-33-9 0,-157 33 9 0,221-91-6 0,-221 91 6 1,261-133-7 14,-261 133 7-15,294-184 0 0,-294 184 0 0,333-238 3 16,-333 238-3-15,370-273 0 15,-370 273 0-16,346-266-5 0,-346 266 5 0,290-216-7 0,-290 216 7 0,198-137-11 17,-198 137 11-17,99-66-5 0,-99 66 5 0,38-25 0 18,-38 25 0-18,0 0 3 0,0 0-3 0,0 22 9 0,0-22-9 0,-80 109 14 18,80-109-14-18,-127 179 12 0,127-179-12 0,-165 222 2 15,165-222-2-15,-181 225 2 0,181-225-2 0,-172 213 0 19,172-213 0-19,-154 189 1 1,154-189-1-1,-130 158 2 1,130-158-2-1,-105 147 1 20,105-147-1-20,-77 121 0 0,77-121 0 0,-58 103-1 0,58-103 1 1,-27 66 0 17,27-66 0-18,0 37-7 0,0-37 7 0,0 11-3 16,0-11 3-16,69 0-6 0,-69 0 6 0,128-11-7 17,-128 11 7-17,181-78-14 0,-181 78 14 0,229-106-8 0,-229 106 8 0,268-136-5 14,-268 136 5-14,302-151-3 14,-302 151 3-14,328-190-1 0,-328 190 1 0,334-213-2 16,-334 213 2-16,331-237-1 0,-331 237 1 0,290-229-3 16,-290 229 3-16,232-202-1 0,-232 202 1 0,176-168 0 0,-176 168 0 2,106-133-17 11,-106 133 17-13,71-104-8 15,-71 104 8-15,43-66-4 0,-43 66 4 0,24-40-3 0,-24 40 3 0,10-22-1 14,-10 22 1-14,0-8 0 15,0 8 0-15,0 0 3 0,0 0-3 0,0 22 16 1,0-22-16-1,-58 107 28 19,58-107-28-19,-85 170 23 0,85-170-23 0,-115 213 3 16,115-213-3-16,-124 231 5 0,124-231-5 0,-121 233 7 16,121-233-7-16,-108 218 8 0,108-218-8 0,-87 180 16 17,87-180-16-17,-60 147 7 0,60-147-7 0,-35 106 8 0,35-106-8 0,-12 66 5 16,12-66-5-16,0 44 0 0,0-44 0 0,15 19 1 16,-15-19-1-16,87 0-1 0,-87 0 1 0,137 0 0 16,-137 0 0-16,184-59-4 0,-184 59 4 0,217-114 0 16,-217 114 0-16,264-170-7 0,-264 170 7 0,307-219-6 15,-307 219 6-15,348-263-4 0,-348 263 4 0,360-287-3 18,-360 287 3-18,314-269-2 0,-314 269 2 0,249-213-8 1,-249 213 8-1,162-147-10 19,-162 147 10-19,93-81 0 0,-93 81 0 0,44-40 3 15,-44 40-3-15,14-19 2 0,-14 19-2 0,0 0 1 18,0 0-1-18,0 0 0 0,0 0 0 0,-62 99 2 1,62-99-2-1,-111 155 11 15,111-155-11-15,-146 211 2 0,146-211-2 0,-159 216 1 17,159-216-1-17,-154 217 0 0,154-217 0 0,-140 199 2 16,140-199-2-16,-117 173 4 0,117-173-4 0,-99 147 0 15,99-147 0-15,-75 121 7 0,75-121-7 0,-43 96 6 16,43-96-6-16,-24 70 6 0,24-70-6 0,0 48 2 2,0-48-2-2,0 37 3 16,0-37-3-16,82 26 3 0,-82-26-3 0,131 21 0 17,-131-21 0-17,193 0-2 0,-193 0 2 0,234 0-1 17,-234 0 1-17,281-69-6 0,-281 69 6 0,313-115-1 16,-313 115 1-16,324-147-2 0,-324 147 2 0,322-177-6 16,-322 177 6-16,308-183-8 0,-308 183 8 0,269-166-17 17,-269 166 17-17,219-129-6 0,-219 129 6 0,158-88-4 0,-158 88 4 0,91-48 0 16,-91 48 0-16,41-26 0 1,-41 26 0-1,10-7 1 18,-10 7-1-18,0 0 1 0,0 0-1 0,-33 40 1 18,33-40-1-18,-95 107 0 0,95-107 0 0,-128 147 3 0,128-147-3 0,-142 159 0 17,142-159 0-17,-138 152 2 0,138-152-2 0,-118 128 1 17,118-128-1-17,-99 102 1 0,99-102-1 0,-78 88 3 17,78-88-3-17,-56 71 1 0,56-71-1 0,-43 69 4 17,43-69-4-17,-29 64 7 0,29-64-7 0,-15 51 5 0,15-51-5 0,0 44 3 18,0-44-3-18,0 22 2 0,0-22-2 0,66 0 1 2,-66 0-1 12,125 0 0-14,-125 0 0 0,187-70-3 2,-187 70 3 13,234-103-7-15,-234 103 7 0,290-137-6 0,-290 137 6 0,323-161-2 16,-323 161 2-15,339-187-1-1,-339 187 1 0,342-211-4 20,-342 211 4-20,327-216-1 0,-327 216 1 0,297-228-3 15,-297 228 3-14,270-226 0-1,-270 226 0 0,233-209-4 1,-233 209 4-1,197-187-15 14,-197 187 15-14,155-140-9 0,-155 140 9 0,106-89-6 16,-106 89 6-16,66-50 0 0,-66 50 0 0,33-19 0 18,-33 19 0-17,8-8 0-1,-8 8 0 0,0 0 0 18,0 0 0-18,-8 55 5 0,8-55-5 1,-81 133 12-1,81-133-12 0,-121 200 15 17,121-200-15-17,-158 242 3 0,158-242-3 1,-173 257 3 14,173-257-3-15,-187 264 2 0,187-264-2 0,-195 254 6 2,195-254-6-2,-181 236 11 16,181-236-11-16,-164 198 11 0,164-198-11 0,-131 171 2 18,131-171-2-18,-90 124 0 0,90-124 0 0,-60 89-7 17,60-89 7-17,-26 55 0 0,26-55 0 0,0 33-6 1,0-33 6-1,0 14-1 18,0-14 1-17,80 4-1-1,-80-4 1 0,149 0-9 19,-149 0 9-18,194-15-3-1,-194 15 3 0,232-69-1 0,-232 69 1 0,291-111-3 18,-291 111 3-18,320-147-6 0,-320 147 6 0,345-184-5 19,-345 184 5-18,353-210-3 0,-353 210 3-1,321-190-5 0,-321 190 5 0,249-156-2 16,-249 156 2-16,181-105 0 0,-181 105 0 0,106-53 3 15,-106 53-3-15,44-26 3 0,-44 26-3 0,19-2 2 16,-19 2-2-16,0 0 1 0,0 0-1 0,-29 72 0 17,29-72 0-17,-99 162 2 0,99-162-2 0,-149 217 6 17,149-217-6-17,-172 243 1 0,172-243-1 0,-165 217 0 0,165-217 0 0,-140 172 3 16,140-172-3-16,-106 134 0 0,106-134 0 0,-70 84-1 16,70-84 1-16,-38 51 0 0,38-51 0 0,-10 26 0 16,10-26 0-16,0 7 0 0,0-7 0 0,0 0 0 15,0 0 0-15,58-3-1 0,-58 3 1 0,118-70-2 16,-118 70 2-16,172-107-2 0,-172 107 2 0,219-140-3 16,-219 140 3-16,256-176 0 0,-256 176 0 0,288-213 0 3,-288 213 0-3,297-251 0 15,-297 251 0-15,292-261 1 0,-292 261-1 0,268-250 0 17,-268 250 0-17,228-220-25 0,-228 220 25 0,176-163-7 16,-176 163 7-16,121-105-1 0,-121 105 1 0,70-60-6 17,-70 60 6-17,26-21-1 0,-26 21 1 0,3 0 0 16,-3 0 0-16,0 0 2 1,0 0-2-1,-32 90 2 1,32-90-2-1,-82 144 11 17,82-144-11-17,-103 181 7 0,103-181-7 0,-102 191 3 29,102-191-3-29,-101 192 2 0,101-192-2 0,-94 184 1 0,94-184-1 0,-83 164 1 0,83-164-1 0,-65 131 1 5,65-131-1-5,-43 95 0 19,43-95 0-18,-27 54 0-1,27-54 0 0,-10 27-3 19,10-27 3-19,0 13-6 0,0-13 6 0,0 0 0 0,0 0 0 0,53 0-4 17,-53 0 4-17,92 0-15 0,-92 0 15 0,123-42-8 15,-123 42 8-15,155-100-16 0,-155 100 16 0,184-144-7 14,-184 144 7-14,205-181-1 0,-205 181 1 0,210-195-2 15,-210 195 2-15,196-180-3 0,-196 180 3 0,149-140-1 17,-149 140 1-17,99-80-6 0,-99 80 6 0,49-37-12 16,-49 37 12-16,7 0-4 0,-7 0 4 0,0 51 0 17,0-51 0-17,-68 147 5 0,68-147-5 0,-108 218 5 0,108-218-5 0,-124 242 0 15,124-242 0-15,-122 221 0 17,122-221 0-17,-100 172 1 0,100-172-1 0,-70 122 0 0,70-122 0 0,-51 84 0 19,51-84 0-19,-31 60-1 0,31-60 1 0,-14 52-1 17,14-52 1-17,-7 40-4 0,7-40 4 0,-3 33-3 0,3-33 3 0,0 18-3 15,0-18 3-15,0 12-2 0,0-12 2 0,17 0-4 16,-17 0 4-16,72 0-6 0,-72 0 6 0,109-41-38 16,-109 41 38-16,143-88-14 0,-143 88 14 0,178-125-9 18,-178 125 9-18,206-167-7 0,-206 167 7 0,220-198-10 2,-220 198 10 13,222-216-4-15,-222 216 4 0,212-211-5 0,-212 211 5 0,179-180-1 15,-179 180 1-15,138-124-3 0,-138 124 3 0,92-79-15 16,-92 79 15-16,48-35 0 0,-48 35 0 0,17-15 1 16,-17 15-1-16,0 0 0 0,0 0 0 0,0 10 5 16,0-10-5-16,-77 121 0 1,77-121 0-1,-136 212 1 17,136-212-1-17,-179 275 5 0,179-275-5 0,-197 286 0 17,197-286 0-17,-186 274-3 0,186-274 3 0,-158 215-2 0,158-215 2 0,-118 170-17 18,118-170 17-18,-75 114-7 0,75-114 7 0,-36 62-9 16,36-62 9-16,-7 30-14 0,7-30 14 0,0 0-2 4,0 0 2-3,62 0-1 13,-62 0 1-14,122-36-5 0,-122 36 5 0,154-89-10 15,-154 89 10-15,166-125-2 0,-166 125 2 1,180-147 0 15,-180 147 0-16,190-166 0 0,-190 166 0 0,199-184 5 18,-199 184-5-18,192-195 0 1,-192 195 0-1,170-172 0 0,-170 172 0 0,121-132 2 17,-121 132-2-17,74-81 0 0,-74 81 0 0,32-31 0 15,-32 31 0-15,12-11-2 0,-12 11 2 0,0 0 0 16,0 0 0-16,0 0 4 0,0 0-4 0,0 42 3 16,0-42-3-16,-34 106 2 1,34-106-2-1,-67 150 8 16,67-150-8-16,-81 173 3 0,81-173-3 0,-86 166 6 2,86-166-6 15,-94 161 2-17,94-161-2 0,-90 152 1 0,90-152-1 0,-85 136 0 16,85-136 0-16,-70 106-1 0,70-106 1 0,-45 70-2 18,45-70 2-18,-20 30-9 1,20-30 9-1,0 0-8 1,0 0 8-1,0 0-9 21,0 0 9-20,56-54-12-1,-56 54 12 0,97-105-13 1,-97 105 13-1,122-142-22 18,-122 142 22-18,122-160-4 0,-122 160 4 1,120-165 0 21,-120 165 0-22,114-176 0 0,-114 176 0 0,96-162-3 0,-96 162 3 0,75-122 3 19,-75 122-3-19,53-77 4 0,-53 77-4 0,25-33 0 0,-25 33 0 1,5 0 0 17,-5 0 0-18,0 0 3 0,0 0-3 0,-15 93 0 16,15-93 0-15,-58 128 3-1,58-128-3 0,-70 152 5 0,70-152-5 0,-67 147 3 19,67-147-3-19,-66 124 5 0,66-124-5 0,-63 104 0 3,63-104 0-3,-50 88-1 15,50-88 1-15,-37 77-6 3,37-77 6-3,-26 70-3 18,26-70 3-18,-19 51 0 0,19-51 0 0,-12 36 0 3,12-36 0-3,-6 19 0 16,6-19 0-16,-5 0-4 0,5 0 4 0,0 0-1 21,0 0 1-21,0 0-1 0,0 0 1 0,0 0-16 0,0 0 16 0,5-7-52 18,-5 7 52-18,18-12-315 0,-18 12 315 0,19 0-618 17,-19 0 618-16</inkml:trace>
    </iact:actionData>
  </iact:action>
  <iact:action type="add" startTime="28891">
    <iact:property name="dataType"/>
    <iact:actionData xml:id="d2">
      <inkml:trace xmlns:inkml="http://www.w3.org/2003/InkML" xml:id="stk2" contextRef="#ctx0" brushRef="#br0">6482 17030 389 0,'0'0'0'0,"0"0"135"0,0 0-135 0,0 0 162 0,0 0-162 0,0 0 148 12,0 0-148-12,0 0 155 12,0 0-155-12,0 0 121 0,0 0-121 0,0 0 110 14,0 0-110-14,0 0 53 0,0 0-53 0,251 9 18 16,-251-9-18-16,153 0 25 0,-153 0-25 0,191 0 30 14,-191 0-30-14,219 0 17 14,-219 0-17-14,220-9 23 0,-220 9-23 0,191-15 6 14,-191 15-6-14,145-10 3 0,-145 10-3 0,92-8 4 25,-92 8-4-25,43 0 24 1,-43 0-24-1,15 0 36 0,-15 0-36 0,0 0 42 0,0 0-42 0,-37 8 42 15,37-8-42-15,-103 40 42 0,103-40-42 0,-165 59 2 14,165-59-2-14,-207 55 1 0,207-55-1 0,-213 51-1 15,213-51 1-15,-210 33 0 0,210-33 0 1,-181 30-1 14,181-30 1-15,-140 27 0 0,140-27 0 0,-99 6 1 14,99-6-1-14,-61 8 0 0,61-8 0 0,-27 3 1 14,27-3-1-14,0 0 1 2,0 0-1-2,0 0 1 12,0 0-1-12,78 0 11 13,-78 0-11-13,125 0 11 0,-125 0-11 0,158 0 3 16,-158 0-3-16,169 0 1 0,-169 0-1 0,151 0 1 15,-151 0-1-15,114 0 1 0,-114 0-1 0,70 0 1 25,-70 0-1-25,29 0 1 0,-29 0-1 0,0 0 4 1,0 0-4-1,-51 33 7 0,51-33-7 0,-99 55 40 12,99-55-40-12,-137 59 9 16,137-59-9-16,-131 41 0 0,131-41 0 0,-118 33-1 14,118-33 1-13,-102 23-9-1,102-23 9 0,-63 18-61 13,63-18 61-13,-36 15-131 0,36-15 131 0,0 2-221 15,0-2 221-15,0 5-555 0,0-5 555 0</inkml:trace>
    </iact:actionData>
  </iact:action>
  <iact:action type="add" startTime="31543">
    <iact:property name="dataType"/>
    <iact:actionData xml:id="d3">
      <inkml:trace xmlns:inkml="http://www.w3.org/2003/InkML" xml:id="stk3" contextRef="#ctx0" brushRef="#br0">14795 16939 162 0,'0'0'0'1,"0"0"418"-1,0 0-418 0,0 0 115 0,0 0-115 0,0 0 104 0,0 0-104 0,261 0 102 16,-261 0-102-16,131 0 97 0,-131 0-97 0,149 0 69 15,-149 0-69-15,143 0 68 0,-143 0-68 0,125 0 55 16,-125 0-55-16,101 0 55 0,-101 0-55 0,69 0 48 16,-69 0-48-16,36 0 56 0,-36 0-56 0,16 0 51 0,-16 0-51 0,0 2 61 15,0-2-61-15,-16 23 52 0,16-23-52 0,-97 33 44 15,97-33-44-15,-142 42 12 0,142-42-12 0,-184 39 1 16,184-39-1-16,-194 26-1 0,194-26 1 0,-190 22 0 18,190-22 0-17,-160 18-2-1,160-18 2 0,-132 15-2 1,132-15 2-1,-92 3-3 17,92-3 3-17,-59 5-10 2,59-5 10-2,-26 3-8 16,26-3 8-16,-3 0-4 0,3 0 4 0,0 0-8 16,0 0 8-16,51 7-4 0,-51-7 4 0,114 0-19 15,-114 0 19-15,159 0-1 0,-159 0 1 0,191 0-1 17,-191 0 1-16,201 9-3-1,-201-9 3 0,178 0 0 1,-178 0 0-1,140 6 1 15,-140-6-1-15,83 3 3 0,-83-3-3 0,41 6 12 15,-41-6-12-15,10 2 18 0,-10-2-18 0,0 7 16 15,0-7-16-15,-51 15 6 0,51-15-6 0,-95 11 10 16,95-11-10-16,-122 16 1 0,122-16-1 0,-122 0 1 16,122 0-1-16,-101 0 0 0,101 0 0 0,-85 0 0 14,85 0 0-14,-58 0 0 0,58 0 0 1,-34 0 1 13,34 0-1-14,-11 0 2 0,11 0-2 0,0 0-2 29,0 0 2-29,0 6 2 0,0-6-2 0,40 9 4 0,-40-9-4 0,81 17 32 0,-81-17-32 0,96 18 9 19,-96-18-9-19,89 22 1 0,-89-22-1 0,61 19 1 14,-61-19-1-14,38 14 4 0,-38-14-4 0,12 9 16 15,-12-9-16-15,0 6 23 0,0-6-23 0,0 11 13 16,0-11-13-16,-9 22 9 0,9-22-9 0,-51 19 0 23,51-19 0-23,-70 23-7 0,70-23 7 0,-73 10-37 0,73-10 37 1,-74 15-86 2,74-15 86-3,-65 18-184 18,65-18 184-18,-20 7-301 0,20-7 301 0</inkml:trace>
    </iact:actionData>
  </iact:action>
  <iact:action type="add" startTime="36334">
    <iact:property name="dataType"/>
    <iact:actionData xml:id="d4">
      <inkml:trace xmlns:inkml="http://www.w3.org/2003/InkML" xml:id="stk4" contextRef="#ctx0" brushRef="#br0">24867 15654 328 0,'0'0'0'0,"0"0"564"0,0 0-564 0,0 0 157 0,0 0-157 0,0 0 141 0,0 0-141 0,-288 129 51 21,288-129-51-21,-169 55 42 1,169-55-42-1,-176 53 35 0,176-53-35 0,-174 35 15 20,174-35-15-19,-158 37 6-1,158-37-6 0,-135 18 1 0,135-18-1 0,-121 19 0 17,121-19 0-17,-99 11-9 0,99-11 9 0,-74 18-99 15,74-18 99-15,0 0-232 0,0 0 232 0,0 0-614 19,0 0 614-19</inkml:trace>
    </iact:actionData>
  </iact:action>
  <iact:action type="add" startTime="37269">
    <iact:property name="dataType"/>
    <iact:actionData xml:id="d5">
      <inkml:trace xmlns:inkml="http://www.w3.org/2003/InkML" xml:id="stk5" contextRef="#ctx0" brushRef="#br0">28439 15990 677 0,'0'0'0'0,"0"0"162"0,0 0-162 0,210-27 184 0,-210 27-184 0,124-15 118 14,-124 15-118-14,147-10 83 26,-147 10-83-26,172-8 67 0,-172 8-67 0,207-4 61 0,-207 4-61 0,254 0 52 0,-254 0-52 0,302 0 62 17,-302 0-62-17,345-2 39 0,-345 2-39 0,370-16 4 15,-370 16-4-15,370-11 16 0,-370 11-16 0,353-6 5 15,-353 6-5-15,306-9 4 0,-306 9-4 0,256 0 3 18,-256 0-3-17,206 0 2-1,-206 0-2 0,155 0 0 0,-155 0 0 0,113 0-5 18,-113 0 5-18,80 0-20 0,-80 0 20 0,60 0-65 17,-60 0 65-16,26 18-126 0,-26-18 126-1,0 15-245 1,0-15 245-1,-21 9-857 15,21-9 857-15</inkml:trace>
    </iact:actionData>
  </iact:action>
  <iact:action type="add" startTime="38281">
    <iact:property name="dataType"/>
    <iact:actionData xml:id="d6">
      <inkml:trace xmlns:inkml="http://www.w3.org/2003/InkML" xml:id="stk6" contextRef="#ctx0" brushRef="#br0">25062 17700 617 0,'0'0'0'1,"0"0"249"-1,0 0-249 0,0 0 103 0,0 0-103 0,-277 141 126 11,277-141-126-11,-150 57 62 12,150-57-62-12,-165 63 40 0,165-63-40 0,-171 70 27 13,171-70-27-13,-170 73 8 1,170-73-8-1,-145 66 6 14,145-66-6-14,-125 56 1 0,125-56-1 0,-96 48 0 13,96-48 0-13,-63 26-35 27,63-26 35-27,0 0-131 0,0 0 131 0,0 0-397 1,0 0 397-1</inkml:trace>
    </iact:actionData>
  </iact:action>
  <iact:action type="add" startTime="39047">
    <iact:property name="dataType"/>
    <iact:actionData xml:id="d7">
      <inkml:trace xmlns:inkml="http://www.w3.org/2003/InkML" xml:id="stk7" contextRef="#ctx0" brushRef="#br0">28560 18046 586 0,'0'0'0'0,"0"0"220"0,0 0-220 0,324 0 187 0,-324 0-187 0,198 0 143 13,-198 0-143-13,246 8 82 14,-246-8-82-14,290 0 55 0,-290 0-55 0,346 0 37 15,-346 0-37-15,379 0 24 0,-379 0-24 0,387 0 10 15,-387 0-10-15,360 0 6 0,-360 0-6 0,324 0 2 16,-324 0-2-15,275 15 2-1,-275-15-2 0,225 43 1 0,-225-43-1 0,190 48 0 15,-190-48 0-14,141 48-1-1,-141-48 1 0,103 41-29 15,-103-41 29-15,78 43-82 1,-78-43 82-1,0 8-147 15,0-8 147-15,-10 7-490 0,10-7 490 0</inkml:trace>
    </iact:actionData>
  </iact:action>
  <iact:action type="add" startTime="47651">
    <iact:property name="dataType"/>
    <iact:actionData xml:id="d8">
      <inkml:trace xmlns:inkml="http://www.w3.org/2003/InkML" xml:id="stk8" contextRef="#ctx0" brushRef="#br1">29706 10238 547 0,'0'0'0'0,"0"0"211"0,0 0-211 0,0 0 196 12,0 0-196-12,0 0 161 14,0 0-161-14,0 0 108 0,0 0-108 0,0 0 88 0,0 0-88 0,0 0 85 12,0 0-85-12,0 0 107 16,0 0-107-16,181 125 82 0,-181-125-82 0,70 40 77 26,-70-40-77-26,77 48 83 0,-77-48-83 1,79 52 74-1,-79-52-74 0,70 52 66 0,-70-52-66 0,64 44 56 14,-64-44-56-14,48 33 43 0,-48-33-43 0,34 22 29 14,-34-22-29-14,14 15 28 1,-14-15-28-1,5 7 6 11,-5-7-6-11,0 5 0 14,0-5 0-14,0 0 0 0,0 0 0 0,0 0 0 15,0 0 0-15,-5-5 0 0,5 5 0 0,-48-55 0 14,48 55 0-14,-66-78 0 0,66 78 0 0,-74-87 0 24,74 87 0-23,-73-88 0-1,73 88 0 0,-62-75 0 0,62 75 0 0,-56-62 0 14,56 62 0-14,-41-48 0 0,41 48 0 0,-29-41 0 15,29 41 0-15,-22-26 0 0,22 26 0 0,-7-18 0 14,7 18 0-14,-3-7 0 0,3 7 0 0,0 0 0 15,0 0 0-15,0 0 0 0,0 0 0 0,37 0 0 15,-37 0 0-15,60 0 0 0,-60 0 0 0,75 22 0 14,-75-22 0-14,70 36 0 0,-70-36 0 0,67 41 0 13,-67-41 0-13,58 37 0 2,-58-37 0-2,41 29 0 13,-41-29 0-13,30 23 0 0,-30-23 0 0,14 10 0 17,-14-10 0-17,3 8 0 0,-3-8 0 0,0 0 0 14,0 0 0-13,0 4 0-1,0-4 0 0,0 0 0 14,0 0 0-14,-7 0 0 0,7 0 0 0,-52-47 0 28,52 47 0-28,-69-66 0 0,69 66 0 0,-73-72 0 0,73 72 0 0,-67-61 0 18,67 61 0-18,-51-53 0 0,51 53 0 0,-39-27 0 0,39 27 0 0,-17-24 0 27,17 24 0-26,-3-7 0-1,3 7 0 0,0-4 0 1,0 4 0-1,0 0 0 0,0 0 0 0,47 0 0 12,-47 0 0-12,82 11 0 13,-82-11 0-12,103 44 0 0,-103-44 0-1,110 48 0 16,-110-48 0-16,106 52 0 0,-106-52 0 0,91 45 0 2,-91-45 0-2,68 33 0 14,-68-33 0-14,44 21 0 2,-44-21 0-2,19 12 0 14,-19-12 0-14,4 6 0 0,-4-6 0 0,0 0 0 14,0 0 0-14,0 0 0 13,0 0 0-13,-26-10 0 0,26 10 0 0,-56-53 0 12,56 53 0-12,-65-58 0 0,65 58 0 0,-67-50 0 16,67 50 0-16,-56-46 0 0,56 46 0 0,-43-33 0 16,43 33 0-16,-30-22 0 0,30 22 0 0,-14-13 0 14,14 13 0-14,-9-12 0 0,9 12 0 0,0-8 0 29,0 8 0-29,0-4-5 0,0 4 5 0,41 0-122 1,-41 0 122-1,62 0-222 0,-62 0 222 0,34 4-376 27,-34-4 376-27,25 15-1098 0,-25-15 1098 0</inkml:trace>
    </iact:actionData>
  </iact:action>
  <iact:action type="add" startTime="48767">
    <iact:property name="dataType"/>
    <iact:actionData xml:id="d9">
      <inkml:trace xmlns:inkml="http://www.w3.org/2003/InkML" xml:id="stk9" contextRef="#ctx0" brushRef="#br1">31829 8841 580 0,'0'0'0'0,"0"0"300"0,0 0-300 0,0 0 229 0,0 0-229 0,0 0 159 0,0 0-159 0,0 0 139 25,0 0-139-25,0 0 141 0,0 0-141 0,0 0 84 0,0 0-84 0,85 128 97 13,-85-128-97-13,45 63 72 0,-45-63-72 0,39 74 76 14,-39-74-76-14,50 73 89 0,-50-73-89 0,54 69 38 15,-54-69-38-15,51 59 35 0,-51-59-35 0,48 37 8 15,-48-37-8-15,41 30 0 0,-41-30 0 0,26 14 0 14,-26-14 0-14,6 0 0 0,-6 0 0 0,4 0 0 14,-4 0 0-14,0 0 0 0,0 0 0 0,0 0 0 24,0 0 0-24,0-26 0 0,0 26 0 0,0-57 0 0,0 57 0 0,-33-86 0 13,33 86 0-13,-51-103 0 16,51 103 0-15,-51-103 0-1,51 103 0 1,-56-96 0-1,56 96 0 0,-55-76 0 14,55 76 0-14,-41-53 0 0,41 53 0 0,-32-33 0 15,32 33 0-15,-16-15 0 0,16 15 0 0,0 0 0 14,0 0 0-14,0 0-5 0,0 0 5 0,0 0 0 12,0 0 0-12,0 0 5 15,0 0-5-15,40 26 0 0,-40-26 0 0,65 46 0 15,-65-46 0-15,68 50 0 0,-68-50 0 0,66 55 0 26,-66-55 0-26,63 56 0 0,-63-56 0 0,48 48 0 1,-48-48 0 0,41 29 0-1,-41-29 0 0,29 22 0 15,-29-22 0-15,10 3 0 0,-10-3 0 0,6 0 0 13,-6 0 0-13,1 0 0 0,-1 0 0 1,0 0 0 13,0 0 0-14,0-7 0 13,0 7 0-13,-10-47 0 0,10 47 0 0,-46-71 0 15,46 71 0-15,-50-81 0 0,50 81 0 0,-47-76 0 17,47 76 0-17,-45-60-13 0,45 60 13 0,-36-35-8 0,36 35 8 0,-22-16-4 15,22 16 4-14,-13-4-1-1,13 4 1 0,-2 0 0 16,2 0 0-16,0 0 0 0,0 0 0 0,0 0 0 14,0 0 0-14,37 37 10 0,-37-37-10 0,70 51 16 15,-70-51-16-15,81 63 0 0,-81-63 0 0,82 59 0 13,-82-59 0-13,76 56 0 17,-76-56 0-17,62 43 0 0,-62-43 0 0,53 26 0 0,-53-26 0 0,29 12 0 13,-29-12 0-13,13 0 0 2,-13 0 0 12,9 0 0-14,-9 0 0 0,0 0 0 0,0 0 0 0,3 0 0 15,-3 0 0-15,0 0 0 0,0 0 0 0,0-4 0 15,0 4 0-15,0-19 0 17,0 19 0-17,0-18 0 0,0 18 0 0,0-19-37 0,0 19 37 0,-3-15-74 14,3 15 74-13,-16-10-119-1,16 10 119 0,-13 0-177 15,13 0 177-15,-12 0-268 0,12 0 268 0,-10 0-483 23,10 0 483-23</inkml:trace>
    </iact:actionData>
  </iact:action>
  <iact:action type="add" startTime="49990">
    <iact:property name="dataType"/>
    <iact:actionData xml:id="d10">
      <inkml:trace xmlns:inkml="http://www.w3.org/2003/InkML" xml:id="stk10" contextRef="#ctx0" brushRef="#br1">30616 8420 89 0,'0'0'0'0,"0"0"800"0,0 0-800 0,0 0 205 0,0 0-205 0,0 0 172 0,0 0-172 0,0 0 122 0,0 0-122 0,0 0 106 13,0 0-106-13,0 0 85 0,0 0-85 0,0 0 57 14,0 0-57-13,111-43 33 0,-111 43-33-1,56-23 24 15,-56 23-24-15,75-25 29 0,-75 25-29 0,89-30 22 17,-89 30-22-17,102-26 11 0,-102 26-11 0,115-26 8 16,-115 26-8-16,116-22 5 0,-116 22-5 0,112-11 3 15,-112 11-3-15,101-3 3 0,-101 3-3 0,90 0 4 16,-90 0-4-15,67 0 10-1,-67 0-10 0,56 0 25 2,-56 0-25-2,50 27 24 14,-50-27-24-14,41 33 18 1,-41-33-18 0,36 33 9 17,-36-33-9-18,30 43 7 0,-30-43-7 0,21 38 6 17,-21-38-6-16,18 43 0-1,-18-43 0 0,19 37 0 0,-19-37 0 0,16 26 0 16,-16-26 0-16,6 18 0 1,-6-18 0-1,4 10 0 15,-4-10 0-15,3 8 3 0,-3-8-3 0,0 0 0 17,0 0 0-17,0 0 0 0,0 0 0 0,0 0-1 16,0 0 1-16,0 0-5 0,0 0 5 0,0 0-8 3,0 0 8-3,0 0-11 23,0 0 11-22,-36 0-15 0,36 0 15-1,-47-3-6 0,47 3 6 1,-55-15 0 16,55 15 0-17,-60-11 0 0,60 11 0 0,-58-7 0 20,58 7 0-20,-47-7 0 0,47 7 0 0,-41-5-1 0,41 5 1 0,-28 0 0 16,28 0 0-16,-13-3-1 0,13 3 1 0,-4 0 0 19,4 0 0-19,0-3 0 0,0 3 0 0,0 0 0 0,0 0 0 0,0 0 2 18,0 0-2-18,7 0 2 0,-7 0-2 0,48 0 8 15,-48 0-8-14,70 25 18-1,-70-25-18 0,82 26 2 18,-82-26-2-17,80 18 8-1,-80-18-8 0,77 15 15 0,-77-15-15 0,66 8 14 15,-66-8-14-15,57 7 23 0,-57-7-23 0,47 3 37 16,-47-3-37-16,33 0 22 0,-33 0-22 0,22 0 13 19,-22 0-13-19,14 0 13 0,-14 0-13 0,8 0 5 2,-8 0-5-2,3 0 5 17,-3 0-5-17,4 0 4 0,-4 0-4 0,0 0 1 15,0 0-1-15,0 0 0 0,0 0 0 0,0-3-1 16,0 3 1-16,0-38-1 0,0 38 1 0,0-48 0 16,0 48 0-16,-19-58 0 0,19 58 0 0,-17-51 7 17,17 51-7-17,-19-44 6 0,19 44-6 0,-15-34 5 19,15 34-5-19,-7-22 0 0,7 22 0 0,-3-19 0 0,3 19 0 0,-4-6 0 15,4 6 0-14,-5-5 0-1,5 5 0 0,0-3 0 16,0 3 0-16,-3 0-38 0,3 0 38 1,0 0-99 17,0 0 99-18,0 0-197 0,0 0 197 0,0 14-307 0,0-14 307 0,0 37-898 14,0-37 898-14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8-27T19:19:43.716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5" units="cm"/>
      <inkml:brushProperty name="height" value="0.055" units="cm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624">
    <iact:property name="dataType"/>
    <iact:actionData xml:id="d0">
      <inkml:trace xmlns:inkml="http://www.w3.org/2003/InkML" xml:id="stk0" contextRef="#ctx0" brushRef="#br0">12765 816 849 0,'0'0'0'1,"0"0"295"-1,0 0-295 0,0 0 186 0,0 0-186 0,0 0 211 18,0 0-211-18,-115 238 78 0,115-238-78 0,-92 156 71 0,92-156-71 0,-99 164 42 14,99-164-42-14,-99 164 41 0,99-164-41 0,-85 143 21 17,85-143-21-17,-74 124 10 0,74-124-10 0,-58 93 11 13,58-93-11-13,-37 65 9 0,37-65-9 0,-17 37 5 16,17-37-5-15,-9 19 15-1,9-19-15 0,0 0 20 15,0 0-20-15,16 0 21 0,-16 0-21 0,83-38 8 21,-83 38-8-21,145-109 0 0,-145 109 0 0,202-172-2 1,-202 172 2-1,232-222 0 10,-232 222 0-10,245-247 0 21,-245 247 0-21,219-228 2 0,-219 228-2 0,160-177 6 0,-160 177-6 0,101-114 7 15,-101 114-7-14,39-56 8 0,-39 56-8-1,4-10 17 14,-4 10-17-14,0 0 17 0,0 0-17 0,-58 92 16 10,58-92-16-10,-122 169 13 11,122-169-13-8,-162 239 2-1,162-239-2 8,-181 266 5-8,181-266-5-1,-165 246 0-1,165-246 0 0,-140 209-1 6,140-209 1-6,-102 159-1 13,102-159 1-12,-70 103-2-1,70-103 2 0,-41 59-2 14,41-59 2-14,-14 29-7 0,14-29 7 0,0 0-6 15,0 0 6-15,51 0-7 0,-51 0 7 0,140-73-14 16,-140 73 14-16,217-132-6 0,-217 132 6 0,283-199-4 20,-283 199 4-19,307-240 0-1,-307 240 0 0,289-232-1 0,-289 232 1 0,216-182 1 16,-216 182-1-16,127-108 3 0,-127 108-3 0,47-30 5 13,-47 30-5-13,0 15 16 0,0-15-16 0,-70 137 18 17,70-137-18-17,-129 209 7 0,129-209-7 0,-168 265 1 14,168-265-1-14,-177 251-1 0,177-251 1 0,-165 209-5 14,165-209 5-14,-140 158-1 0,140-158 1 0,-108 104 0 16,108-104 0-16,-58 66-2 0,58-66 2 0,-25 25-4 15,25-25 4-15,0 0-11 0,0 0 11 0,63 0-6 15,-63 0 6-15,146-67-11 0,-146 67 11 0,217-110-5 15,-217 110 5-15,271-165-22 0,-271 165 22 0,287-203-11 15,-287 203 11-14,258-195-7-1,-258 195 7 0,187-149-20 22,-187 149 20-22,99-86-1 0,-99 86 1 0,31 0 0 1,-31 0 0-1,0 44 15 14,0-44-15-14,-70 156 20 0,70-156-20 0,-126 197 3 10,126-197-3-10,-172 225 1 19,172-225-1-18,-176 200 4-1,176-200-4 0,-164 153 0 0,164-153 0 0,-123 108-6 10,123-108 6-10,-75 66-2 19,75-66 2-19,-32 20-1 1,32-20 1-1,0 0-8 0,0 0 8 0,73-46-5 13,-73 46 5-12,155-104-11-1,-155 104 11 0,214-140 0 16,-214 140 0-16,257-176 0 0,-257 176 0 0,283-217-5 13,-283 217 5-12,275-229-5-1,-275 229 5 0,236-209-2 16,-236 209 2-16,165-143-3 0,-165 143 3 0,85-74 0 15,-85 74 0-15,26-8 5 0,-26 8-5 0,0 31 18 15,0-31-18-15,-73 142 10 0,73-142-10 0,-118 204 1 15,118-204-1-14,-147 223 1-1,147-223-1 0,-136 192-1 15,136-192 1-15,-108 128 0 0,108-128 0 0,-70 79 0 16,70-79 0-15,-32 33-3-1,32-33 3 0,0 0-9 18,0 0 9-18,25 0-7 0,-25 0 7 0,115-66-15 0,-115 66 15 0,169-112-6 16,-169 112 6-16,232-148-5 0,-232 148 5 0,271-195-21 15,-271 195 21-14,292-224-22-1,-292 224 22 0,264-216 0 13,-264 216 0-13,202-177-1 0,-202 177 1 0,126-107 1 14,-126 107-1-14,54-48 3 0,-54 48-3 0,7 0 9 16,-7 0-9-16,0 33 15 0,0-33-15 0,-65 132 17 16,65-132-17-16,-114 193 1 0,114-193-1 0,-133 216 1 15,133-216-1-14,-140 211 0-1,140-211 0 0,-128 182 1 20,128-182-1-20,-111 159 1 0,111-159-1 0,-83 134 2 0,83-134-2 0,-60 86 0 10,60-86 0-10,-31 56-3 21,31-56 3-21,-7 15-7 0,7-15 7 0,0 0-6 0,0 0 6 0,67-48-9 15,-67 48 9-15,111-103-22 1,-111 103 22-1,147-125-8 14,-147 125 8-14,143-118-3 0,-143 118 3 0,133-89-2 16,-133 89 2-16,106-54 0 0,-106 54 0 0,78-22 3 14,-78 22-3-14,51 0 2 0,-51 0-2 0,26 28 0 16,-26-28 0-16,0 81-5 0,0-81 5 0,0 104-17 14,0-104 17-14,-55 99-21 0,55-99 21 0,-90 92-37 15,90-92 37-15,-58 27-73 0,58-27 73 0,-58 24-376 15,58-24 376-15</inkml:trace>
    </iact:actionData>
  </iact:action>
  <iact:action type="add" startTime="11426">
    <iact:property name="dataType"/>
    <iact:actionData xml:id="d1">
      <inkml:trace xmlns:inkml="http://www.w3.org/2003/InkML" xml:id="stk1" contextRef="#ctx0" brushRef="#br0">11867 392 804 0,'0'0'0'1,"0"0"185"-1,0 0-185 0,0 0 96 0,0 0-96 0,0 0 110 10,0 0-110-10,0 0 84 21,0 0-84-21,0 0 89 0,0 0-89 0,0 0 118 0,0 0-118 0,0 0 102 15,0 0-102-15,-184 51 84 0,184-51-84 0,-60 0 80 15,60 0-80-15,-85 0 63 0,85 0-63 0,-101 0 47 16,101 0-47-16,-114-6 29 0,114 6-29 0,-127-8 27 14,127 8-27-14,-131-6 10 0,131 6-10 0,-140 0 17 16,140 0-17-16,-150 0 12 0,150 0-12 0,-166 0 17 14,166 0-17-14,-168 0 11 0,168 0-11 0,-175 0 17 22,175 0-17-22,-170 0 12 0,170 0-12 0,-155 0 10 0,155 0-10 0,-151 0 10 8,151 0-10-8,-141 0 9 22,141 0-9-22,-135 0 4 0,135 0-4 0,-140 0 0 0,140 0 0 0,-136 0 0 16,136 0 0-16,-133-4 0 0,133 4 0 0,-132 0 0 13,132 0 0-12,-136 0 0-1,136 0 0 0,-133 0 0 16,133 0 0-16,-144 0 0 0,144 0 0 0,-133 0 0 13,133 0 0-13,-121 0 0 0,121 0 0 0,-113 0 0 17,113 0 0-17,-100 0 0 0,100 0 0 0,-99 0 0 13,99 0 0-13,-103 0 0 1,103 0 0-1,-102 4 0 16,102-4 0-16,-108 2 0 0,108-2 0 0,-102 12 0 14,102-12 0-14,-107 10 0 0,107-10 0 0,-111 19 0 15,111-19 0-15,-120 14 0 0,120-14 0 1,-111 9 0 13,111-9 0-14,-111 0 0 1,111 0 0-1,-99 0 0 14,99 0 0-14,-85 0 0 1,85 0 0-1,-77-16 0 16,77 16 0-16,-66-17 0 0,66 17 0 0,-68-9 0 16,68 9 0-16,-72 0 0 0,72 0 0 0,-74 0 0 19,74 0 0-19,-76 0 0 0,76 0 0 0,-86 11 0 0,86-11 0 0,-90 18 0 15,90-18 0-15,-85 13 0 0,85-13 0 0,-92 2 0 15,92-2 0-15,-89 0 0 0,89 0 0 0,-89 0 0 14,89 0 0-14,-96 0 0 0,96 0 0 0,-95 0 0 16,95 0 0-16,-101 0 0 0,101 0 0 0,-92 0 0 14,92 0 0-14,-78 0 0 0,78 0 0 0,-74 8 0 16,74-8 0-15,-56 7 0-1,56-7 0 0,-51 4 0 24,51-4 0-24,-36 0 0 0,36 0 0 0,-34 0 0 0,34 0 0 0,-33 0 0 7,33 0 0-7,-37 0 0 14,37 0 0-14,-45 0 0 0,45 0 0 0,-47 0 0 21,47 0 0-21,-48 0 0 0,48 0 0 0,-44 0 0 0,44 0 0 0,-43 0 0 15,43 0 0-15,-56 0 0 0,56 0 0 0,-70 0 0 14,70 0 0-14,-81 0 0 0,81 0 0 0,-95 0 0 13,95 0 0-13,-99 0 0 19,99 0 0-19,-96 0 0 0,96 0 0 0,-85 0 0 0,85 0 0 0,-70 0 0 15,70 0 0-15,-51 14 0 0,51-14 0 0,-41 13 0 16,41-13 0-16,-32 14 0 0,32-14 0 0,-33 15 0 14,33-15 0-14,-24 10 0 0,24-10 0 0,-22 11 0 16,22-11 0-16,-22 8 0 0,22-8 0 0,-17 4 0 14,17-4 0-14,-14 6 0 0,14-6 0 0,-7 0 0 15,7 0 0-15,-1 5 0 0,1-5 0 0,0 0 0 22,0 0 0-22,-4 3 0 0,4-3 0 0,-8 4 0 0,8-4 0 0,-16 15 0 9,16-15 0-9,-29 21 0 21,29-21 0-21,-39 31 0 0,39-31 0 0,-51 28 0 0,51-28 0 0,-75 22 0 14,75-22 0-14,-70 12 0 0,70-12 0 0,-68 0-15 16,68 0 15-16,-53 0-2 0,53 0 2 0,-29 0-72 15,29 0 72-15,-19 0-11 0,19 0 11 0,-7-8-1 16,7 8 1-16,-7 0 0 0,7 0 0 0,-12 0 3 14,12 0-3-14,-13 0 7 0,13 0-7 0,-17 8 1 16,17-8-1-16,-2 6 2 0,2-6-2 0,0 5 1 14,0-5-1-14,0 0 0 0,0 0 0 0,0 0 0 16,0 0 0-16,0 0 0 0,0 0 0 0,0 3 2 22,0-3-2-22,0 19 18 0,0-19-18 0,0 29 4 0,0-29-4 0,0 42 3 9,0-42-3-9,0 39 2 21,0-39-2-21,0 44 5 0,0-44-5 0,0 45 3 0,0-45-3 0,0 48 5 16,0-48-5-16,2 52 4 0,-2-52-4 0,6 57 7 13,-6-57-7-13,6 67 10 0,-6-67-10 0,8 76 8 16,-8-76-8-16,4 86 16 0,-4-86-16 0,0 103 0 14,0-103 0-14,3 113 0 0,-3-113 0 0,0 126 0 17,0-126 0-17,0 122 0 0,0-122 0 0,0 103 0 13,0-103 0-12,0 91 0-1,0-91 0 0,0 74 0 15,0-74 0-15,0 73 0 0,0-73 0 0,0 81 0 15,0-81 0-15,3 77 0 0,-3-77 0 0,12 75 0 16,-12-75 0-16,11 66 0 0,-11-66 0 0,6 54 0 16,-6-54 0-16,5 52 0 0,-5-52 0 0,4 47 0 14,-4-47 0-14,0 46 0 0,0-46 0 0,0 33 0 16,0-33 0-16,3 29 0 0,-3-29 0 0,4 29 0 20,-4-29 0-20,0 30 0 0,0-30 0 0,3 33 0 0,-3-33 0 0,0 33 0 15,0-33 0-15,4 36 0 0,-4-36 0 0,0 41 0 14,0-41 0-14,0 37 0 0,0-37 0 0,0 33 0 16,0-33 0-16,0 22 0 0,0-22 0 0,3 14 0 17,-3-14 0-17,7 15 0 0,-7-15 0 0,12 26 0 13,-12-26 0-12,12 26 0-1,-12-26 0 0,12 29 0 15,-12-29 0-15,17 29 0 0,-17-29 0 0,6 19 0 15,-6-19 0-15,9 14 0 0,-9-14 0 0,3 9 0 14,-3-9 0-14,4 0 0 0,-4 0 0 0,3 0 0 17,-3 0 0-17,14 0 0 0,-14 0 0 0,20 4 0 14,-20-4 0-14,29 7 0 0,-29-7 0 0,41 7 0 16,-41-7 0-16,38 3 0 0,-38-3 0 0,46 0 0 20,-46 0 0-20,44 3 0 0,-44-3 0 0,48 0 0 0,-48 0 0 0,51 9 0 16,-51-9 0-16,55 4 0 0,-55-4 0 0,60 7 0 15,-60-7 0-15,66 7 0 0,-66-7 0 0,70 3 0 15,-70-3 0-15,77 0 0 1,-77 0 0-1,77 0 0 13,-77 0 0-13,82 0 0 0,-82 0 0 0,76 0 0 17,-76 0 0-17,72 0 0 0,-72 0 0 0,68 0 0 13,-68 0 0-13,58 0 0 0,-58 0 0 0,65 0 0 17,-65 0 0-17,72 0 0 0,-72 0 0 0,77 3 0 13,-77-3 0-13,78 0 0 0,-78 0 0 1,72 9 0 14,-72-9 0-15,63 6 0 0,-63-6 0 0,63 8 0 15,-63-8 0-15,60 7 0 0,-60-7 0 0,58 8 0 16,-58-8 0-15,51 8 0-1,-51-8 0 0,51 7 0 20,-51-7 0-20,44 8 0 0,-44-8 0 0,48 7 0 0,-48-7 0 0,45 3 0 10,-45-3 0-10,49 4-5 20,-49-4 5-19,50 0-5-1,-50 0 5 0,47 0-4 0,-47 0 4 0,45 0-4 13,-45 0 4-13,41 0-2 0,-41 0 2 0,44 0-3 17,-44 0 3-17,44-4-1 0,-44 4 1 0,45-8-3 14,-45 8 3-14,51-10-1 0,-51 10 1 0,58-7-3 16,-58 7 3-16,67-8-2 0,-67 8 2 0,69-3-2 14,-69 3 2-14,67-5-3 0,-67 5 3 0,58-2 0 15,-58 2 0-15,53-5-2 0,-53 5 2 0,49 0 0 17,-49 0 0-17,57 0-3 0,-57 0 3 0,54 0-7 14,-54 0 7-14,60 0-8 0,-60 0 8 0,63 0-9 24,-63 0 9-24,65 0-5 1,-65 0 5-1,70 0-6 0,-70 0 6 0,72 0 0 12,-72 0 0-12,78 5 0 0,-78-5 0 0,75 2 0 15,-75-2 0-15,80 5 1 0,-80-5-1 0,82 0 1 13,-82 0-1-13,84 0 0 0,-84 0 0 0,92 0 0 16,-92 0 0-16,85 0-1 0,-85 0 1 0,93 0-3 14,-93 0 3-14,80 0-1 0,-80 0 1 0,73 0-1 16,-73 0 1-16,70 3-1 0,-70-3 1 1,63 4-4 13,-63-4 4-14,62 4-8 0,-62-4 8 0,63 2-7 15,-63-2 7-15,63 5-5 0,-63-5 5 0,70 3-6 16,-70-3 6-16,73 5-3 0,-73-5 3 0,77 0-1 15,-77 0 1-14,89 0-1-1,-89 0 1 0,92 0-1 15,-92 0 1-15,92 0-6 0,-92 0 6 0,90 0-6 16,-90 0 6-16,86 0-10 0,-86 0 10 0,80 0-7 20,-80 0 7-20,78 0-1 0,-78 0 1 0,70 0 0 0,-70 0 0 0,65 0 0 16,-65 0 0-16,68 0 0 0,-68 0 0 0,77 0-1 13,-77 0 1-13,80-8-2 0,-80 8 2 1,86-11-1 15,-86 11 1-16,87-14-6 0,-87 14 6 0,89-13-5 13,-89 13 5-13,88-15-3 0,-88 15 3 0,89-13-2 17,-89 13 2-17,87-11-6 0,-87 11 6 0,92-12-12 13,-92 12 12-13,96-7-5 0,-96 7 5 0,102 0-6 17,-102 0 6-17,111 0-2 0,-111 0 2 0,109 0-2 14,-109 0 2-13,113 0-2-1,-113 0 2 0,100 0-11 16,-100 0 11-16,98 10-5 0,-98-10 5 0,92 0-9 14,-92 0 9-14,83 0-14 0,-83 0 14 0,79 0-3 17,-79 0 3-17,73 0 0 0,-73 0 0 0,70 0-1 19,-70 0 1-19,70 0 1 0,-70 0-1 0,70 0 1 0,-70 0-1 0,62 0 0 17,-62 0 0-17,70 0-3 0,-70 0 3 0,64 0-6 14,-64 0 6-14,72-6-4 0,-72 6 4 0,70-14-1 15,-70 14 1-14,70-8-3-1,-70 8 3 0,70-8-4 14,-70 8 4-14,67-3-7 0,-67 3 7 0,66-4-5 16,-66 4 5-16,58-4-1 0,-58 4 1 0,53 0-11 14,-53 0 11-14,55 0-9 0,-55 0 9 0,51 0-11 16,-51 0 11-16,48 0-10 0,-48 0 10 0,37 0-9 13,-37 0 9-13,43 0-7 0,-43 0 7 1,34 0-8 20,-34 0 8-20,29 0-4-1,-29 0 4 0,25 0-2 0,-25 0 2 0,23 0-5 9,-23 0 5-8,17 0-3 13,-17 0 3-13,24 0-3-1,-24 0 3 0,10-4-3 20,-10 4 3-20,12 0-3 0,-12 0 3 0,7 0-3 0,-7 0 3 0,3-2-1 15,-3 2 1-15,3 0-6 0,-3 0 6 0,4 0-4 15,-4 0 4-15,3 0-8 0,-3 0 8 0,0 0-6 14,0 0 6-14,0-33-6 0,0 33 6 0,0-48-6 17,0 48 6-17,0-75 0 0,0 75 0 0,-10-88 2 14,10 88-2-14,-20-92 1 0,20 92-1 0,-12-103 0 16,12 103 0-16,-17-117 2 0,17 117-2 0,-14-132 3 13,14 132-3-13,-14-133 5 0,14 133-5 0,-19-119 8 16,19 119-8-15,-18-102 12-1,18 102-12 0,-14-85 8 16,14 85-8-16,-15-69 0 0,15 69 0 0,-12-71 3 14,12 71-3-14,-10-66 1 0,10 66-1 0,-11-70 3 21,11 70-3-20,-8-72 1-1,8 72-1 0,-10-79 1 0,10 79-1 0,-4-81 3 16,4 81-3-16,-5-92 14 0,5 92-14 0,-3-95 12 14,3 95-12-14,0-103 9 0,0 103-9 0,0-91 7 16,0 91-7-16,0-79 0 0,0 79 0 0,0-62 0 13,0 62 0-13,0-45 0 0,0 45 0 0,0-36 2 19,0 36-2-18,-4-33 0-1,4 33 0 0,0-26 0 10,0 26 0-9,0-26 0-1,0 26 0 0,0-14 0 16,0 14 0-16,0-7 0 0,0 7 0 0,0-5-2 14,0 5 2-13,0 0 0-1,0 0 0 0,-10 0-17 15,10 0 17-15,0 0-131 0,0 0 131 0,0 0-721 16,0 0 721-16</inkml:trace>
    </iact:actionData>
  </iact:action>
  <iact:action type="add" startTime="17280">
    <iact:property name="dataType"/>
    <iact:actionData xml:id="d2">
      <inkml:trace xmlns:inkml="http://www.w3.org/2003/InkML" xml:id="stk2" contextRef="#ctx0" brushRef="#br0">17348 6475 31 0,'0'0'0'0,"0"0"684"0,0 0-684 0,0 0 226 0,0 0-226 0,0 0 134 17,0 0-134-17,0 0 107 0,0 0-107 0,0 0 68 21,0 0-68-21,0 0 60 0,0 0-60 0,0 0 84 0,0 0-84 0,-36 28 102 13,36-28-102-12,-48 5 115-1,48-5-115 0,-53 0 90 15,53 0-90-15,-63 0 69 0,63 0-69 0,-72 0 63 16,72 0-63-16,-88 0 56 0,88 0-56 0,-96-5 35 17,96 5-35-17,-102-17 17 0,102 17-17 0,-108-18 17 14,108 18-17-14,-106-15 8 0,106 15-8 0,-107-8 11 14,107 8-11-14,-111-11 11 0,111 11-11 0,-109-7 16 15,109 7-16-14,-104-11 15-1,104 11-15 0,-106-15 7 14,106 15-7-14,-106-18 6 0,106 18-6 0,-101-27 10 15,101 27-10-15,-102-21 5 0,102 21-5 0,-99-23 0 22,99 23 0-21,-102-22 0-1,102 22 0 0,-92-17 0 0,92 17 0 0,-94-16 0 9,94 16 0-9,-96-11 0 20,96 11 0-20,-87-6 0 0,87 6 0 1,-89-9 0-1,89 9 0 0,-81 0 0 13,81 0 0-13,-74 0 0 0,74 0 0 0,-65-3 0 16,65 3 0-16,-61-4 0 0,61 4 0 0,-62-8 0 14,62 8 0-14,-54-7 0 0,54 7 0 0,-51-11 0 14,51 11 0-13,-55-4 0-1,55 4 0 0,-56-3 0 16,56 3 0-16,-62 0 0 0,62 0 0 0,-66 0 0 14,66 0 0-14,-74 0 0 0,74 0 0 0,-66 0 0 17,66 0 0-17,-65 0 0 0,65 0 0 0,-56 0 0 21,56 0 0-21,-45 0 0 0,45 0 0 0,-56 0 0 0,56 0 0 0,-58 0 0 8,58 0 0-8,-70 0 0 17,70 0 0-17,-80 0 0 0,80 0 0 0,-82 0 0 22,82 0 0-22,-89 12 0 0,89-12 0 0,-90 18 0 0,90-18 0 0,-85 19 0 14,85-19 0-13,-86 17 0-1,86-17 0 0,-80 18 0 13,80-18 0-13,-73 19 0 0,73-19 0 0,-67 12 0 16,67-12 0-16,-54 10 0 0,54-10 0 0,-45 7 0 14,45-7 0-14,-41 8 0 0,41-8 0 0,-36 8 0 17,36-8 0-17,-42 10 0 0,42-10 0 0,-43 7 0 14,43-7 0-14,-43 8 0 0,43-8 0 0,-35 7 0 14,35-7 0-14,-33 3 0 0,33-3 0 0,-25 9 0 16,25-9 0-16,-26 4 0 0,26-4 0 0,-29 6 0 15,29-6 0-15,-41 8 0 0,41-8 0 0,-44 7 0 16,44-7 0-15,-52 8 0-1,52-8 0 0,-51 6 0 19,51-6 0-18,-51 5 0-1,51-5 0 0,-41 7 0 0,41-7 0 0,-37 3 0 14,37-3 0-14,-26 0 0 0,26 0 0 0,-10 4 0 17,10-4 0-17,-7 0 0 0,7 0 0 0,-5 4 0 12,5-4 0-12,0 0 0 0,0 0 0 0,0 0 0 16,0 0 0-15,0 0 0-1,0 0 0 0,0 0 0 15,0 0 0-15,0 0 0 0,0 0 0 0,0 0 0 14,0 0 0-14,0 4 0 0,0-4 0 0,-5 14 0 16,5-14 0-16,-2 23 0 0,2-23 0 0,-7 29 0 14,7-29 0-14,0 33 0 0,0-33 0 0,0 36 0 16,0-36 0-16,0 38 0 1,0-38 0-1,0 33 0 15,0-33 0-15,0 29 0 0,0-29 0 0,0 31 0 15,0-31 0-14,0 24 0-1,0-24 0 0,0 33 0 20,0-33 0-20,0 37 0 0,0-37 0 0,2 44 0 0,-2-44 0 0,7 51 0 10,-7-51 0-10,10 72 0 15,-10-72 0-15,7 86 0 0,-7-86 0 0,7 96 0 19,-7-96 0-18,8 107 0-1,-8-107 0 0,0 105 0 0,0-105 0 0,0 101 0 16,0-101 0-16,0 99 0 0,0-99 0 0,0 93 0 13,0-93 0-13,0 85 0 0,0-85 0 0,0 88 0 18,0-88 0-18,0 84 0 0,0-84 0 0,0 92 0 12,0-92 0-12,-12 97 0 0,12-97 0 0,-7 98 0 16,7-98 0-16,-3 122 0 0,3-122 0 0,-5 129 0 15,5-129 0-15,-7 128 0 0,7-128 0 0,-5 129 0 16,5-129 0-16,-2 106 0 0,2-106 0 0,0 92 0 15,0-92 0-15,0 74 0 0,0-74 0 0,0 52 0 16,0-52 0-16,0 44 0 0,0-44 0 0,0 43 0 15,0-43 0-14,0 46 0-1,0-46 0 0,-7 47 0 20,7-47 0-20,-5 59 0 0,5-59 0 0,-3 69 0 0,3-69 0 0,0 86 0 14,0-86 0-14,0 88 0 0,0-88 0 0,0 84 0 16,0-84 0-16,0 75 0 0,0-75 0 0,0 58 0 14,0-58 0-14,-4 43 0 0,4-43 0 0,-3 27 0 17,3-27 0-17,0 19 0 0,0-19 0 0,0 10 0 14,0-10 0-14,0 15 0 0,0-15 0 0,0 22 0 15,0-22 0-14,0 22 0-1,0-22 0 0,0 31 0 14,0-31 0-14,3 33 0 0,-3-33 0 0,7 35 0 15,-7-35 0-15,5 40 0 0,-5-40 0 0,2 39 0 16,-2-39 0-16,0 33 0 0,0-33 0 0,0 24 0 16,0-24 0-16,0 18 0 0,0-18 0 0,5 15 0 22,-5-15 0-22,0 9 0 0,0-9 0 0,0 15 0 0,0-15 0 0,0 18 0 15,0-18 0-15,0 25 0 0,0-25 0 14,0 29 0-14,0-29 0 0,0 33 0 0,0-33 0 0,0 34 0 15,0-34 0-15,0 28 0 0,0-28 0 0,0 15 0 14,0-15 0-14,0 8 0 0,0-8 0 0,0 4 0 16,0-4 0-16,0 0 0 0,0 0 0 0,0 0 0 14,0 0 0-13,0 0 0-1,0 0 0 0,0 4 0 14,0-4 0-14,0 0 0 0,0 0 0 0,0 3 0 16,0-3 0-16,22 7 0 0,-22-7 0 0,40 5 0 15,-40-5 0-15,59 7 0 0,-59-7 0 0,67 10 0 15,-67-10 0-15,70 12 0 0,-70-12 0 0,73 11 0 24,-73-11 0-24,77 7 0 0,-77-7 0 0,77 3 0 0,-77-3 0 0,85 5 0 12,-85-5 0-12,85 3 0 0,-85-3 0 0,96 4 0 16,-96-4 0-16,102 6 0 0,-102-6 0 0,111 8 0 13,-111-8 0-13,113 12 0 1,-113-12 0-1,126 11 0 15,-126-11 0-14,125 3 0-1,-125-3 0 0,128 4 0 13,-128-4 0-12,129 3 0-1,-129-3 0 0,128 0 0 15,-128 0 0-14,118 0 0-1,-118 0 0 0,107 0 0 15,-107 0 0-15,96 5 0 0,-96-5 0 0,92 10 0 14,-92-10 0-14,92 9 0 0,-92-9 0 0,92 0 0 17,-92 0 0-17,99 6 0 0,-99-6 0 0,103 0 0 14,-103 0 0-14,107 0 0 0,-107 0 0 0,110 0 0 16,-110 0 0-16,107 0 0 0,-107 0 0 0,106 0-9 22,-106 0 9-22,104 0-16 0,-104 0 16 0,92 0-15 0,-92 0 15 0,87-15-1 13,-87 15 1-13,85-10-1 0,-85 10 1 0,81-8 0 12,-81 8 0-12,88-7 3 18,-88 7-3-18,89 0 0 0,-89 0 0 0,96-4-1 0,-96 4 1 0,99-4-1 16,-99 4 1-16,95-3-5 0,-95 3 5 0,92-8-2 16,-92 8 2-16,89 0-3 0,-89 0 3 0,80 0-6 15,-80 0 6-15,74 0 0 0,-74 0 0 0,69 0 0 17,-69 0 0-17,67 0 2 0,-67 0-2 0,61 0 0 12,-61 0 0-12,57 0 1 0,-57 0-1 0,54 0 0 17,-54 0 0-17,48 0-1 0,-48 0 1 0,48 0-1 14,-48 0 1-14,49-4-5 0,-49 4 5 0,40-3-8 21,-40 3 8-21,34-7-4 0,-34 7 4 0,36-4-6 0,-36 4 6 0,41-4-7 10,-41 4 7-10,34-3-1 20,-34 3 1-20,39 0-5 0,-39 0 5 0,29-5-8 0,-29 5 8 0,17-3-1 15,-17 3 1-15,12-4-6 0,-12 4 6 0,12-3-1 17,-12 3 1-17,5-5-1 0,-5 5 1 0,20-6-2 12,-20 6 2-12,19-4-1 0,-19 4 1 0,22-3-2 17,-22 3 2-17,23-5-5 0,-23 5 5 0,15 0-1 15,-15 0 1-15,14-3-5 0,-14 3 5 0,10-4 0 15,-10 4 0-15,5 0-2 0,-5 0 2 0,0-3-1 15,0 3 1-15,0 0-2 0,0 0 2 0,0 0-2 15,0 0 2-15,0 0-6 0,0 0 6 0,3-12-4 16,-3 12 4-16,7-14-4 0,-7 14 4 0,16-22-2 21,-16 22 2-21,13-23 0 0,-13 23 0 0,10-21-3 0,-10 21 3 0,14-19-2 10,-14 19 2-10,10-22 0 21,-10 22 0-21,7-30 0 0,-7 30 0 0,0-39-1 0,0 39 1 0,0-60-3 13,0 60 3-13,0-78-3 0,0 78 3 0,0-91-5 17,0 91 5-17,0-107-4 0,0 107 4 0,-10-132-3 13,10 132 3-13,-15-143 0 0,15 143 0 0,-12-152-1 16,12 152 1-16,-4-147-1 0,4 147 1 0,-3-136 0 14,3 136 0-14,-4-135 0 0,4 135 0 0,-3-137 1 16,3 137-1-16,-9-140 1 0,9 140-1 0,-10-143 3 16,10 143-3-16,-7-147 2 0,7 147-2 0,-8-144 3 14,8 144-3-14,-7-133 3 0,7 133-3 0,0-121 7 16,0 121-7-16,0-110 3 0,0 110-3 0,0-96 4 16,0 96-4-16,0-91 16 0,0 91-16 0,0-85 12 16,0 85-12-16,0-81 4 0,0 81-4 0,0-86 3 14,0 86-3-14,3-88 0 0,-3 88 0 0,0-95 0 21,0 95 0-21,0-99 0 0,0 99 0 0,0-104 0 0,0 104 0 0,0-102 2 16,0 102-2-16,0-99 1 0,0 99-1 0,0-93 11 14,0 93-11-14,0-81 14 0,0 81-14 0,0-69 9 13,0 69-9-13,0-48 5 0,0 48-5 0,0-33 4 16,0 33-4-15,0-16 1-1,0 16-1 0,0-7 0 13,0 7 0-13,0-3 1 0,0 3-1 0,0-5 0 16,0 5 0-16,0-6 0 0,0 6 0 0,0-4 0 15,0 4 0-15,0-15 0 0,0 15 0 0,0-18 0 16,0 18 0-16,0-23-1 0,0 23 1 0,0-21-7 23,0 21 7-23,-3 0-71 0,3 0 71 0,-7 0-216 0,7 0 216 0,-10 26-377 9,10-26 377-9</inkml:trace>
    </iact:actionData>
  </iact:action>
  <iact:action type="add" startTime="20561">
    <iact:property name="dataType"/>
    <iact:actionData xml:id="d3">
      <inkml:trace xmlns:inkml="http://www.w3.org/2003/InkML" xml:id="stk3" contextRef="#ctx0" brushRef="#br0">12405 10212 361 0,'0'0'0'0,"0"0"439"0,0 0-439 0,0 0 206 0,0 0-206 0,0 0 109 18,0 0-109-18,0 0 115 0,0 0-115 0,25 199 74 16,-25-199-74-15,-51 30 60-1,51-30-60 0,-73 33 86 0,73-33-86 0,-101 33 80 18,101-33-80-18,-121 27 66 0,121-27-66 0,-149 9 62 11,149-9-62-11,-174 5 62 0,174-5-62 0,-210 0 58 17,210 0-58-16,-233 0 56-1,233 0-56 0,-250 0 52 14,250 0-52-14,-264 0 44 0,264 0-44 0,-268-12 23 16,268 12-23-16,-280-26 13 0,280 26-13 0,-276-29 14 15,276 29-14-15,-258-30 10 0,258 30-10 0,-237-21 14 21,237 21-14-21,-203-15 9 0,203 15-9 0,-188 0 6 0,188 0-6 0,-169 0 17 14,169 0-17-14,-158 0 11 0,158 0-11 0,-156 0 0 16,156 0 0-16,-157-7 0 0,157 7 0 0,-158-15 0 15,158 15 0-15,-159-11 0 0,159 11 0 0,-157 0 0 15,157 0 0-15,-152 0 0 0,152 0 0 0,-153 0 0 15,153 0 0-15,-157 36 0 0,157-36 0 0,-149 38 0 18,149-38 0-17,-155 44 0-1,155-44 0 0,-157 40 0 10,157-40 0-10,-152 42 0 0,152-42 0 0,-143 39 0 18,143-39 0-18,-140 29 0 0,140-29 0 0,-126 31 0 13,126-31 0-13,-116 33 0 0,116-33 0 0,-111 33 0 16,111-33 0-15,-103 36 0-1,103-36 0 0,-97 45 0 23,97-45 0-23,-94 48 0 0,94-48 0 0,-97 47 0 0,97-47 0 0,-91 48 0 11,91-48 0-11,-88 44 0 0,88-44 0 0,-80 36 0 18,80-36 0-18,-70 38 0 0,70-38 0 0,-64 33 0 13,64-33 0-13,-58 36 0 0,58-36 0 0,-56 33 0 18,56-33 0-18,-48 33 0 0,48-33 0 0,-29 26 0 13,29-26 0-13,-27 29 0 0,27-29 0 0,-17 30 0 17,17-30 0-17,-15 41 0 0,15-41 0 0,-17 43 0 14,17-43 0-14,-23 45 0 0,23-45 0 0,-20 45 0 15,20-45 0-15,-24 43 0 0,24-43 0 0,-26 38 0 13,26-38 0-13,-18 33 0 0,18-33 0 0,-23 28 0 18,23-28 0-18,-25 22 0 0,25-22 0 0,-26 26 0 13,26-26 0-13,-37 25 0 0,37-25 0 0,-48 46 0 16,48-46 0-16,-61 51 0 0,61-51 0 0,-74 58 0 15,74-58 0-15,-82 59 0 0,82-59 0 0,-83 59 0 16,83-59 0-16,-84 48 0 0,84-48 0 0,-68 38 0 22,68-38 0-22,-53 24 0 0,53-24 0 0,-24 9 0 0,24-9 0 0,-12 6 0 13,12-6 0-13,-10 11 0 0,10-11 0 0,-16 16 0 16,16-16 0-16,-23 15 0 0,23-15 0 0,-16 18 0 14,16-18 0-14,-19 17 0 0,19-17 0 0,-8 12 0 16,8-12 0-16,-10 15 0 0,10-15 0 0,-11 10 0 14,11-10 0-14,-8 11 0 0,8-11 0 0,-4 4 0 16,4-4 0-16,-3 0 0 0,3 0 0 0,0 0 0 15,0 0 0-15,0 0 0 0,0 0 0 0,0 0 0 16,0 0 0-16,0 0 0 0,0 0 0 0,0-4 0 15,0 4 0-15,22-50 0 0,-22 50 0 0,36-66 0 15,-36 66 0-15,53-86 0 0,-53 86 0 0,53-92 0 15,-53 92 0-15,60-100 0 0,-60 100 0 0,59-88 0 21,-59 88 0-21,41-66 0 0,-41 66 0 0,33-48 0 0,-33 48 0 0,25-26 0 15,-25 26 0-15,16-15 0 0,-16 15 0 1,6-6 0 12,-6 6 0-13,0 0 0 0,0 0 0 0,0 0 0 16,0 0 0-16,0 0 0 0,0 0 0 0,-3 52 0 14,3-52 0-14,-44 80 0 0,44-80 0 0,-55 95 0 17,55-95 0-17,-63 107 0 0,63-107 0 0,-63 112 0 13,63-112 0-13,-62 99 0 1,62-99 0-1,-51 83 0 16,51-83 0-16,-44 71 0 0,44-71 0 0,-34 48 0 14,34-48 0-14,-14 28 0 0,14-28 0 0,-8 12 0 16,8-12 0-16,0 0 0 0,0 0 0 0,10 0 0 24,-10 0 0-24,68 0 0 0,-68 0 0 0,102-14 0 0,-102 14 0 0,122-26 0 7,-122 26 0-7,117-30 0 21,-117 30 0-21,108-33 0 0,-108 33 0 0,83-29 0 0,-83 29 0 0,60-27 0 13,-60 27 0-13,50-21 0 0,-50 21 0 0,34-14 0 16,-34 14 0-15,22-24 0-1,-22 24 0 0,15-21 0 13,-15 21 0-13,0-21 0 0,0 21 0 0,0-9-67 17,0 9 67-17,0-4-385 0,0 4 385 0</inkml:trace>
    </iact:actionData>
  </iact:action>
  <iact:action type="add" startTime="25145">
    <iact:property name="dataType"/>
    <iact:actionData xml:id="d4">
      <inkml:trace xmlns:inkml="http://www.w3.org/2003/InkML" xml:id="stk4" contextRef="#ctx0" brushRef="#br1">9550 13785 469 0,'0'0'0'0,"0"0"266"0,0 0-266 0,0 0 217 0,0 0-217 0,0 0 162 12,0 0-162-12,0 0 121 0,0 0-121 0,0 0 94 16,0 0-94-16,0 0 107 0,0 0-107 0,0 0 80 15,0 0-80-15,12 0 51 0,-12 0-51 0,-12 0 32 16,12 0-32-16,-33 0 33 0,33 0-33 0,-46 0 62 21,46 0-62-21,-42 0 50 0,42 0-50 0,-45 0 41 0,45 0-41 0,-47 0 41 14,47 0-41-14,-52 8 29 0,52-8-29 0,-51 0 19 16,51 0-19-16,-51 7 17 0,51-7-17 0,-53 3 7 14,53-3-7-14,-51 4 8 0,51-4-8 0,-51 8 4 16,51-8-4-16,-45 7 2 0,45-7-2 0,-41 0 1 16,41 0-1-16,-32 0 1 0,32 0-1 0,-26 0 0 14,26 0 0-14,-25 0 0 0,25 0 0 0,-28 0 0 15,28 0 0-15,-23 0 1 0,23 0-1 0,-19 0 0 16,19 0 0-16,-14 0 1 0,14 0-1 0,-8 0 0 15,8 0 0-14,-4 0 0-1,4 0 0 0,-3 0 0 13,3 0 0-13,0 0 1 0,0 0-1 0,0 0 0 17,0 0 0-17,0 0 0 0,0 0 0 0,0 0 0 14,0 0 0-14,0 5 1 0,0-5-1 0,0 9 3 16,0-9-3-16,0 19 11 0,0-19-11 0,0 22 25 15,0-22-25-15,0 31 8 0,0-31-8 0,0 24 5 21,0-24-5-21,0 26 7 0,0-26-7 0,0 37 2 0,0-37-2 0,0 41 7 15,0-41-7-15,0 43 1 0,0-43-1 0,0 48 1 14,0-48-1-14,0 48 2 0,0-48-2 0,0 55 4 16,0-55-4-16,0 52 5 0,0-52-5 0,0 44 0 14,0-44 0-14,0 41 0 0,0-41 0 0,0 29 5 16,0-29-5-16,0 38 0 0,0-38 0 0,0 36 2 14,0-36-2-14,0 33 2 0,0-33-2 0,0 36 1 17,0-36-1-17,0 30 0 0,0-30 0 0,0 27 2 14,0-27-2-14,0 24 4 0,0-24-4 0,0 15 6 16,0-15-6-16,0 11 2 0,0-11-2 0,0 7 5 21,0-7-5-21,0 11 9 0,0-11-9 0,0 12 10 0,0-12-10 0,0 10 0 11,0-10 0-11,0 15 0 20,0-15 0-20,0 8 0 0,0-8 0 0,3 7 0 0,-3-7 0 0,4 3 0 14,-4-3 0-14,3 9 0 0,-3-9 0 0,5 0 0 17,-5 0 0-17,10 0 0 0,-10 0 0 0,4 6 0 15,-4-6 0-15,7 4 0 0,-7-4 0 0,6 0 0 13,-6 0 0-13,23 5 0 0,-23-5 0 0,27 2 0 14,-27-2 0-14,29 4 0 0,-29-4 0 0,32 0 0 16,-32 0 0-16,26 3 0 0,-26-3 0 0,29 0 0 15,-29 0 0-15,27 5 0 0,-27-5 0 0,33 0 0 15,-33 0 0-14,37 4 0-1,-37-4 0 0,40 6 0 22,-40-6 0-22,40 0 0 0,-40 0 0 0,41 0 0 0,-41 0 0 0,45 0 0 17,-45 0 0-17,39 0 0 0,-39 0 0 0,41 0 0 13,-41 0 0-13,39 0 0 0,-39 0 0 0,36 0 0 15,-36 0 0-15,39 0 0 0,-39 0 0 0,26 0 0 14,-26 0 0-14,20 0 0 0,-20 0 0 0,14 0 0 16,-14 0 0-16,14 0 0 0,-14 0 0 0,10 0 0 15,-10 0 0-15,8 0 0 0,-8 0 0 0,4 0 0 17,-4 0 0-16,3 0 0-1,-3 0 0 0,0 0 0 11,0 0 0-11,0 0 0 0,0 0 0 0,4 0 0 17,-4 0 0-17,0 0 0 0,0 0 0 0,6 0 0 14,-6 0 0-14,9 0 0 0,-9 0 0 0,7 0 0 16,-7 0 0-16,7 0 0 0,-7 0 0 0,0 0 0 15,0 0 0-15,0 0 0 0,0 0 0 0,0 0 0 15,0 0 0-15,0 0 0 0,0 0 0 0,0 0 0 18,0 0 0-18,0-10 0 0,0 10 0 0,0-41 0 17,0 41 0-17,0-66 0 0,0 66 0 0,0-69 0 0,0 69 0 0,0-90 0 16,0 90 0-16,0-102 0 0,0 102 0 0,0-114 0 15,0 114 0-15,0-111 0 0,0 111 0 0,0-95 0 16,0 95 0-16,0-60 0 0,0 60 0 0,0-29 0 13,0 29 0-12,0-6 0-1,0 6 0 0,0-9 0 16,0 9 0-16,0 0 0 0,0 0 0 0,0 0 0 14,0 0 0-13,0-3 0-1,0 3 0 0,0-7 0 15,0 7 0-15,13 0-57 0,-13 0 57 0,24 0-165 16,-24 0 165-16,10 0-335 0,-10 0 335 0,12 0-846 14,-12 0 846-14</inkml:trace>
    </iact:actionData>
  </iact:action>
  <iact:action type="add" startTime="26952">
    <iact:property name="dataType"/>
    <iact:actionData xml:id="d5">
      <inkml:trace xmlns:inkml="http://www.w3.org/2003/InkML" xml:id="stk5" contextRef="#ctx0" brushRef="#br1">13938 13163 301 0,'0'0'0'1,"0"0"531"-1,0 0-531 0,0 0 240 0,0 0-240 0,0 0 111 21,0 0-111-21,0 0 62 0,0 0-62 0,0 0 31 0,0 0-31 0,0 0 14 13,0 0-14-12,0 0 15-1,0 0-15 0,-18 4 26 15,18-4-26-14,-36 0 60-1,36 0-60 0,-48 0 96 13,48 0-96-13,-56 0 79 0,56 0-79 0,-67 0 40 16,67 0-40-16,-70 0 36 0,70 0-36 0,-75 0 13 14,75 0-13-14,-75 0 3 0,75 0-3 0,-66 0 1 16,66 0-1-16,-62 0 1 0,62 0-1 0,-48 0 1 16,48 0-1-16,-37 0 0 0,37 0 0 0,-26 8 1 15,26-8-1-14,-22 6 1-1,22-6-1 0,-15 6 1 14,15-6-1-14,-14 2 0 0,14-2 0 0,-15 11 0 16,15-11 0-16,-19 11 1 0,19-11-1 0,-14 11 0 21,14-11 0-21,-22 15 1 0,22-15-1 0,-19 16 0 0,19-16 0 0,-18 9 0 10,18-9 0-10,-14 15 0 19,14-15 0-19,-15 15 0 0,15-15 0 0,-11 8-2 0,11-8 2 0,-5 10-5 17,5-10 5-17,0 5-2 0,0-5 2 0,0 4-1 13,0-4 1-13,0 2 1 0,0-2-1 0,0 0 2 14,0 0-2-13,-3 13 1-1,3-13-1 0,0 18 0 15,0-18 0-15,0 36 1 0,0-36-1 0,-5 51-1 15,5-51 1-15,0 66 1 0,0-66-1 0,-2 67 0 16,2-67 0-16,0 70 1 0,0-70-1 0,0 70 4 21,0-70-4-21,0 70 20 0,0-70-20 1,0 59 32-1,0-59-32 0,0 58 41 8,0-58-41-7,0 44 25 20,0-44-25-21,0 48 22 0,0-48-22 0,0 49 14 0,0-49-14 0,0 58 3 16,0-58-3-16,0 62 2 0,0-62-2 0,0 56 0 13,0-56 0-13,0 54 3 0,0-54-3 0,0 38 5 16,0-38-5-16,0 26 28 0,0-26-28 0,0 10 20 14,0-10-20-14,0 12 3 0,0-12-3 0,0 3 3 17,0-3-3-17,0 0 3 0,0 0-3 0,0 0 9 13,0 0-9-13,0 0 24 0,0 0-24 0,0 0 14 17,0 0-14-17,7 0 19 0,-7 0-19 0,8 0 17 14,-8 0-17-14,16 0 6 0,-16 0-6 0,24 0 2 16,-24 0-2-16,32 0 0 0,-32 0 0 0,36 0-1 23,-36 0 1-23,39 0 0 0,-39 0 0 0,44 0 2 0,-44 0-2 0,40 0 1 8,-40 0-1-8,44 0 2 21,-44 0-2-21,41 0 6 0,-41 0-6 0,44-3 6 0,-44 3-6 0,40-5 2 13,-40 5-2-13,44-7 2 0,-44 7-2 0,48-8 2 20,-48 8-2-20,48-10 1 0,-48 10-1 0,51-11 1 11,-51 11-1-10,56-7 1-1,-56 7-1 1,48-5 0 9,-48 5 0-9,44 0 2 15,-44 0-2-16,36 0 3 0,-36 0-3 0,34 0 14 0,-34 0-14 0,26 0 9 17,-26 0-9-17,25 0 5 0,-25 0-5 0,22-2 0 16,-22 2 0-16,21 0 0 0,-21 0 0 0,24 0-1 14,-24 0 1-14,22 0 0 0,-22 0 0 0,14 0 0 21,-14 0 0-21,12 0 0 0,-12 0 0 0,6 0 1 0,-6 0-1 0,4 0 2 11,-4 0-2-11,3 0 0 19,-3 0 0-19,0 0 0 0,0 0 0 0,0 0 1 0,0 0-1 0,0 0 0 11,0 0 0-11,0 0 0 21,0 0 0-21,0 0 0 0,0 0 0 0,0 0 0 0,0 0 0 0,0 0-2 12,0 0 2-11,5 0 0-1,-5 0 0 0,0 0-1 17,0 0 1-17,0 0-1 0,0 0 1 0,2-16-4 15,-2 16 4-15,12-15-1 0,-12 15 1 0,15-25-6 13,-15 25 6-13,14-29-2 0,-14 29 2 0,12-41-2 16,-12 41 2-16,7-54-5 0,-7 54 5 0,8-75-1 15,-8 75 1-15,4-99-4 0,-4 99 4 0,3-118-4 21,-3 118 4-21,0-135 0 0,0 135 0 0,0-152-1 0,0 152 1 1,0-147-2 8,0 147 2-9,0-136 0 16,0 136 0-16,0-106-2 0,0 106 2 0,0-74 0 21,0 74 0-21,0-48 0 0,0 48 0 0,-3-33-4 0,3 33 4 0,-4-23-22 10,4 23 22-10,-8-17-55 19,8 17 55-19,-4-26-96 0,4 26 96 0,0-15-173 0,0 15 173 0,0 0-331 15,0 0 331-15,0 0-726 0,0 0 726 0</inkml:trace>
    </iact:actionData>
  </iact:action>
  <iact:action type="add" startTime="28691">
    <iact:property name="dataType"/>
    <iact:actionData xml:id="d6">
      <inkml:trace xmlns:inkml="http://www.w3.org/2003/InkML" xml:id="stk6" contextRef="#ctx0" brushRef="#br1">19177 13259 619 0,'0'0'0'0,"0"0"298"0,0 0-298 0,0 0 175 0,0 0-175 0,0 0 113 14,0 0-113-14,0 0 75 0,0 0-75 0,0 0 68 15,0 0-68-15,0 0 68 0,0 0-68 0,0 0 98 15,0 0-98-15,-191-30 70 0,191 30-70 0,-70-7 32 15,70 7-32-14,-70-8 21-1,70 8-21 0,-72-3 13 15,72 3-13-15,-65-6 5 0,65 6-5 1,-66-9 3 20,66 9-3-21,-58-7 3 0,58 7-3 0,-48-11 4 0,48 11-4 0,-34-3 3 9,34 3-3-9,-27-8 2 23,27 8-2-23,-18-7 0 0,18 7 0 0,-10-4 1 0,10 4-1 0,-8-3 0 8,8 3 0-8,-4-5 0 19,4 5 0-19,0 0 0 0,0 0 0 0,0 0 0 0,0 0 0 0,0 0 1 14,0 0-1-13,0 0 0-1,0 0 0 0,0 0 3 16,0 0-3-16,0 0 0 0,0 0 0 0,-3 0 0 16,3 0 0-16,-4 0 2 0,4 0-2 0,-6 19 2 14,6-19-2-14,-4 33 5 0,4-33-5 0,0 33 41 14,0-33-41-14,0 37 34 0,0-37-34 0,0 40 20 15,0-40-20-15,0 48 14 0,0-48-14 0,0 63 3 16,0-63-3-16,0 70 1 0,0-70-1 0,0 70 0 17,0-70 0-17,0 62 2 0,0-62-2 0,0 63 10 19,0-63-10-19,0 48 31 0,0-48-31 0,0 43 47 0,0-43-47 1,0 41 25 15,0-41-25-16,0 37 21 0,0-37-21 0,0 33 14 10,0-33-14-10,0 38 4 19,0-38-4-19,0 32 2 0,0-32-2 0,0 25 0 0,0-25 0 0,0 20 2 14,0-20-2-14,0 13 0 0,0-13 0 0,0 8 1 16,0-8-1-16,0 4 0 0,0-4 0 0,0 0 1 14,0 0-1-13,0 3 0-1,0-3 0 0,0 0 3 16,0 0-3-16,10 0 5 0,-10 0-5 0,16 5 5 15,-16-5-5-15,17 0 7 0,-17 0-7 0,27 10 6 15,-27-10-6-15,29 0 4 0,-29 0-4 0,36 4 1 16,-36-4-1-16,50 0 1 0,-50 0-1 0,61 0 6 15,-61 0-6-15,70 0 6 0,-70 0-6 0,73 0 0 20,-73 0 0-20,74 0 4 0,-74 0-4 0,73 0 0 0,-73 0 0 0,70 0 1 15,-70 0-1-15,61 0 3 0,-61 0-3 0,57 0 4 16,-57 0-4-16,47 0 5 0,-47 0-5 0,38 0 5 13,-38 0-5-13,29 0 3 0,-29 0-3 0,19 0 0 16,-19 0 0-16,13 0 0 0,-13 0 0 0,11 0-1 16,-11 0 1-16,5 0 1 0,-5 0-1 0,0 0 0 14,0 0 0-14,0 0 0 0,0 0 0 0,0 0 1 14,0 0-1-14,0 0 0 1,0 0 0-1,0 0-1 16,0 0 1-16,0 0 0 0,0 0 0 0,0 0-2 15,0 0 2-15,0-10-3 0,0 10 3 0,0-52-6 15,0 52 6-15,0-80-8 0,0 80 8 0,-16-93 0 21,16 93 0-21,-17-96 1 0,17 96-1 0,-18-106 0 0,18 106 0 0,-12-97 0 16,12 97 0-16,-7-83 0 0,7 83 0 0,-4-81-1 10,4 81 1-10,0-60-6 20,0 60 6-19,0-51-59-1,0 51 59 0,0-45-108 0,0 45 108 0,0-29-181 18,0 29 181-18,11 0-293 0,-11 0 293 0,27 0-702 12,-27 0 702-12</inkml:trace>
    </iact:actionData>
  </iact:action>
  <iact:action type="add" startTime="31648">
    <iact:property name="dataType"/>
    <iact:actionData xml:id="d7">
      <inkml:trace xmlns:inkml="http://www.w3.org/2003/InkML" xml:id="stk7" contextRef="#ctx0" brushRef="#br2">11068 14036 510 0,'0'0'0'0,"0"0"156"0,0 0-156 0,0 0 141 0,0 0-141 0,0 0 174 0,0 0-174 0,0 0 141 9,0 0-141-9,0 0 156 20,0 0-156-20,-29 0 126 1,29 0-126-1,-27 0 117 0,27 0-117 0,-24 0 85 13,24 0-85-13,-29 0 62 0,29 0-62 0,-25 0 49 17,25 0-49-17,-31 0 41 0,31 0-41 0,-29 0 23 15,29 0-23-15,-29 0 13 0,29 0-13 0,-29 0 1 15,29 0-1-15,-24 0 3 0,24 0-3 0,-32 0 1 14,32 0-1-14,-29 0 1 0,29 0-1 0,-36 0 0 15,36 0 0-15,-41 0 10 0,41 0-10 0,-41 4 16 16,41-4-16-16,-44 6 5 0,44-6-5 0,-45 0 5 14,45 0-5-14,-48 0 0 0,48 0 0 0,-39 0 2 23,39 0-2-23,-43 4 1 0,43-4-1 0,-35 0 0 0,35 0 0 0,-36 5 0 8,36-5 0-8,-29 0 0 21,29 0 0-21,-22 2 0 0,22-2 0 0,-16 0 0 0,16 0 0 0,-7 4 0 16,7-4 0-15,-3 3 0-1,3-3 0 0,-5 5 2 13,5-5-2-13,-4 10 0 0,4-10 0 0,0 0 1 17,0 0-1-17,-3 0 1 0,3 0-1 0,0 0 1 14,0 0-1-14,-3 4 0 0,3-4 0 0,-4 5 0 16,4-5 0-16,0 6 1 0,0-6-1 0,-3 12 0 14,3-12 0-14,-7 15 0 0,7-15 0 0,-2 14 2 16,2-14-2-16,-3 19 1 0,3-19-1 0,-4 2 2 15,4-2-2-15,0 8 0 0,0-8 0 0,-3 4 1 14,3-4-1-14,-3 7 0 0,3-7 0 0,-4 12 0 15,4-12 0-15,-10 17 0 0,10-17 0 0,-2 31-1 16,2-31 1-16,-7 28 0 0,7-28 0 0,-5 38 0 22,5-38 0-22,0 35-1 0,0-35 1 0,0 38 0 0,0-38 0 0,0 36 1 16,0-36-1-16,0 38 2 0,0-38-2 0,0 34 1 13,0-34-1-13,0 39 1 0,0-39-1 0,0 33 14 14,0-33-14-14,0 33 15 0,0-33-15 0,0 23 5 16,0-23-5-16,0 28 9 0,0-28-9 0,7 24 5 14,-7-24-5-14,5 17 2 0,-5-17-2 0,7 18 2 17,-7-18-2-17,12 15 0 0,-12-15 0 0,10 16 7 13,-10-16-7-12,12 17 6-1,-12-17-6 0,7 16 2 15,-7-16-2-15,3 6 3 0,-3-6-3 0,9 0 1 15,-9 0-1-15,0 4 5 0,0-4-5 0,0 0 2 17,0 0-2-17,3 0 1 0,-3 0-1 0,0 0 1 14,0 0-1-14,0 0 3 0,0 0-3 0,7 0 0 16,-7 0 0-16,17 0 1 0,-17 0-1 0,31 0 8 21,-31 0-8-21,38 0 8 0,-38 0-8 0,47 0 1 0,-47 0-1 0,52-10 1 16,-52 10-1-16,44-18 1 0,-44 18-1 0,51-15 2 13,-51 15-2-12,48-19 5-1,-48 19-5 0,48-14 11 15,-48 14-11-15,47-12 13 0,-47 12-13 0,48-7 13 14,-48 7-13-14,48-5 12 0,-48 5-12 0,55 0 14 16,-55 0-14-16,54 0 11 0,-54 0-11 0,56 0 9 14,-56 0-9-14,55 0 0 0,-55 0 0 0,48 0 0 17,-48 0 0-17,44 0 0 0,-44 0 0 0,34 0 0 13,-34 0 0-12,29 0 0-1,-29 0 0 0,23-3 0 16,-23 3 0-16,13 0 0 1,-13 0 0-1,10-4 0 14,-10 4 0-14,6 0 0 0,-6 0 0 0,6 0 0 16,-6 0 0-16,4 0 0 0,-4 0 0 0,5 0 0 20,-5 0 0-20,0 0 0 0,0 0 0 0,0 0 0 0,0 0 0 0,0-2 0 14,0 2 0-14,0-27 0 0,0 27 0 0,0-39 0 16,0 39 0-16,0-72 0 1,0 72 0-1,0-84 0 13,0 84 0-12,0-92 0-1,0 92 0 0,0-88 0 15,0 88 0-15,0-92 0 0,0 92 0 0,0-74 0 16,0 74 0-16,0-48 0 0,0 48 0 0,0-39-4 14,0 39 4-14,0-27-61 0,0 27 61 0,0-6-124 14,0 6 124-14,0 0-234 0,0 0 234 0,0 0-393 17,0 0 393-17</inkml:trace>
    </iact:actionData>
  </iact:action>
  <iact:action type="add" startTime="33168">
    <iact:property name="dataType"/>
    <iact:actionData xml:id="d8">
      <inkml:trace xmlns:inkml="http://www.w3.org/2003/InkML" xml:id="stk8" contextRef="#ctx0" brushRef="#br2">15848 13072 615 0,'0'0'0'1,"0"0"372"-1,0 0-372 0,0 0 187 0,0 0-187 0,0 0 104 8,0 0-104-8,0 0 66 14,0 0-66-14,0 0 49 0,0 0-49 0,0 0 59 16,0 0-59-16,0 0 48 0,0 0-48 0,-203 50 29 14,203-50-29-14,-67 8 18 0,67-8-18 0,-70 4 7 17,70-4-7-17,-73 4 4 0,73-4-4 0,-73 7 1 13,73-7-1-13,-64 3 1 0,64-3-1 0,-54 8 0 16,54-8 0-16,-45 4 1 0,45-4-1 0,-32 3 0 14,32-3 0-13,-26 4 2-1,26-4-2 0,-18 5 1 15,18-5-1-15,-11 3 1 0,11-3-1 0,-10 0 1 22,10 0-1-22,0 0 1 0,0 0-1 0,-2 0 1 0,2 0-1 0,0 0 0 9,0 0 0-9,0 0 4 21,0 0-4-21,-5 0 0 0,5 0 0 0,0 0-1 0,0 0 1 0,0 3 0 16,0-3 0-16,-1 0 3 0,1 0-3 0,0 3 4 14,0-3-4-14,0 0 8 0,0 0-8 0,0 8 16 16,0-8-16-16,0 11 19 0,0-11-19 0,-5 14 32 17,5-14-32-17,0 19 32 0,0-19-32 0,0 20 6 12,0-20-6-12,0 21 9 0,0-21-9 0,0 29 3 15,0-29-3-15,0 45 4 0,0-45-4 0,0 58 1 17,0-58-1-17,0 66 0 0,0-66 0 0,-4 75 1 15,4-75-1-15,-3 73 2 0,3-73-2 0,-7 69 13 14,7-69-13-14,-7 66 20 0,7-66-20 0,-12 72 19 15,12-72-19-15,-14 66 15 0,14-66-15 0,-15 57 12 16,15-57-12-16,-19 53 3 0,19-53-3 0,-12 28 1 22,12-28-1-22,-1 19 1 0,1-19-1 0,0 11 2 0,0-11-2 0,0 8 1 9,0-8-1-9,0 4 11 20,0-4-11-20,0 6 27 0,0-6-27 0,0 4 43 0,0-4-43 0,0 5 20 16,0-5-20-16,1 2 13 0,-1-2-13 0,0 0 1 14,0 0-1-14,6 0 0 0,-6 0 0 0,6 0 0 14,-6 0 0-14,16 0-2 0,-16 0 2 1,22 0-3 14,-22 0 3-15,25 0 0 0,-25 0 0 0,36 0 0 16,-36 0 0-16,45 0 1 0,-45 0-1 0,56 0 0 14,-56 0 0-14,65 0 1 0,-65 0-1 0,70 0 1 16,-70 0-1-16,73 0 0 0,-73 0 0 0,70 0 2 14,-70 0-2-14,67 0 1 0,-67 0-1 0,59-2 1 18,-59 2-1-18,55 0 5 0,-55 0-5 0,51 0 3 20,-51 0-3-20,51 0 4 0,-51 0-4 0,48 0 4 0,-48 0-4 0,41 0 3 15,-41 0-3-15,29 0 4 0,-29 0-4 0,22 0 5 16,-22 0-5-16,10 0 4 0,-10 0-4 0,6 0 6 13,-6 0-6-13,1 0 7 0,-1 0-7 0,0 0 8 17,0 0-8-17,0 0 1 0,0 0-1 0,0 0 3 13,0 0-3-13,0 0 0 0,0 0 0 0,0 0 0 16,0 0 0-16,0 0-1 0,0 0 1 0,0-19-3 14,0 19 3-14,0-56-3 0,0 56 3 0,0-87-7 16,0 87 7-16,0-119 0 0,0 119 0 0,0-132 0 15,0 132 0-15,7-136 0 0,-7 136 0 0,10-144 0 15,-10 144 0-15,11-114-3 0,-11 114 3 0,3-88-8 16,-3 88 8-16,9-59-74 0,-9 59 74 0,13-45-121 15,-13 45 121-15,26-15-172 0,-26 15 172 0,13 0-300 22,-13 0 300-22,21 0-730 0,-21 0 730 0</inkml:trace>
    </iact:actionData>
  </iact:action>
  <iact:action type="add" startTime="34579">
    <iact:property name="dataType"/>
    <iact:actionData xml:id="d9">
      <inkml:trace xmlns:inkml="http://www.w3.org/2003/InkML" xml:id="stk9" contextRef="#ctx0" brushRef="#br2">20909 13262 444 0,'0'0'0'0,"0"0"289"0,0 0-289 0,0 0 190 0,0 0-190 0,0 0 167 16,0 0-167-16,0 0 119 0,0 0-119 0,0 0 69 15,0 0-69-14,0 0 53-1,0 0-53 0,0 0 44 15,0 0-44-15,-41 5 58 0,41-5-58 0,-36 0 68 15,36 0-68-15,-41 0 33 0,41 0-33 0,-43 0 7 16,43 0-7-15,-42 0 10-1,42 0-10 0,-43-8 2 19,43 8-2-19,-49-6 4 0,49 6-4 0,-52 0 2 1,52 0-2-1,-54-9 1 10,54 9-1-10,-51 0 3 19,51 0-3-18,-45 0 1-1,45 0-1 0,-32 0 1 0,32 0-1 0,-22 0 0 16,22 0 0-16,-9 0 0 0,9 0 0 0,0 0 0 13,0 0 0-13,0 0 0 0,0 0 0 0,0 0 0 14,0 0 0-14,0 0 6 0,0 0-6 0,0 0 44 17,0 0-44-17,0 0 23 0,0 0-23 0,0 0 11 14,0 0-11-14,0 0 2 0,0 0-2 0,0 0 0 16,0 0 0-16,0 0 1 0,0 0-1 0,0 0 0 22,0 0 0-22,0 0 2 0,0 0-2 0,0 11 10 0,0-11-10 0,0 33 38 8,0-33-38-8,0 46 17 23,0-46-17-23,0 42 0 0,0-42 0 0,0 48 2 0,0-48-2 0,-10 52-1 14,10-52 1-14,-7 56 0 0,7-56 0 0,-10 58 0 15,10-58 0-15,-9 58 0 0,9-58 0 0,-5 60 4 15,5-60-4-15,0 59 2 0,0-59-2 0,0 55 28 14,0-55-28-14,0 55 36 0,0-55-36 0,0 55 19 17,0-55-19-17,0 56 27 0,0-56-27 0,-3 58 14 14,3-58-14-14,-7 52 9 0,7-52-9 0,-4 44 1 16,4-44-1-16,-3 29 0 0,3-29 0 0,-3 16 0 14,3-16 0-14,0 0 0 0,0 0 0 0,0 0 2 16,0 0-2-16,0 0 0 0,0 0 0 0,0 0-6 14,0 0 6-13,0 0-3-1,0 0 3 0,0 0 0 15,0 0 0-15,0 0 1 0,0 0-1 0,0 0 4 21,0 0-4-21,0 0 0 0,0 0 0 0,0 0 0 0,0 0 0 0,0 0-1 14,0 0 1-14,0 0-2 0,0 0 2 0,0 0 0 16,0 0 0-16,0 0 0 0,0 0 0 0,0 0 5 14,0 0-5-14,0 0 7 0,0 0-7 0,0 0 4 16,0 0-4-15,0 0 4-1,0 0-4 0,0 0 3 13,0 0-3-13,0 0 1 0,0 0-1 0,0 0 1 17,0 0-1-17,6 0 4 0,-6 0-4 0,19 0 8 13,-19 0-8-13,14 0 5 0,-14 0-5 1,22 0 19 14,-22 0-19-14,15 0 19-1,-15 0-19 0,16 0 16 15,-16 0-16-15,13 0 6 0,-13 0-6 0,7 0 3 15,-7 0-3-15,0 0 5 0,0 0-5 0,0 0 6 16,0 0-6-16,0 0 4 0,0 0-4 0,0 0 2 15,0 0-2-15,0 0 0 0,0 0 0 0,0 0 2 15,0 0-2-14,0 0-2-1,0 0 2 0,0 0 1 15,0 0-1-15,0 0 0 0,0 0 0 0,0 0 0 20,0 0 0-20,0 0 1 0,0 0-1 0,0 0 0 0,0 0 0 0,0 0 1 16,0 0-1-16,0 0 0 0,0 0 0 0,0 0 2 14,0 0-2-14,0 0 0 0,0 0 0 0,0 0 3 14,0 0-3-14,0 0 1 0,0 0-1 0,0 0 4 15,0 0-4-15,0 0 10 0,0 0-10 0,0 0 4 15,0 0-4-15,5 0 1 0,-5 0-1 0,14 0 1 16,-14 0-1-16,31 0 3 0,-31 0-3 0,39 0 24 15,-39 0-24-15,46 0 14 0,-46 0-14 0,53 0 0 17,-53 0 0-17,56 0 0 0,-56 0 0 0,58-12 0 15,-58 12 0-15,63-11 0 0,-63 11 0 0,64-8 0 20,-64 8 0-19,54-2 0-1,-54 2 0 0,43 0 0 0,-43 0 0 0,27 0 0 10,-27 0 0-10,9 0 0 19,-9 0 0-19,10 0 0 0,-10 0 0 0,0 0 0 0,0 0 0 0,0 0 0 15,0 0 0-15,0 0 0 0,0 0 0 0,0 0 0 15,0 0 0-15,0 0 0 0,0 0 0 0,0 0 0 14,0 0 0-14,0 0 0 0,0 0 0 0,0 0 0 16,0 0 0-16,0 0 0 0,0 0 0 1,0 0 0 14,0 0 0-15,0 0 0 0,0 0 0 0,0 0 0 14,0 0 0-13,0 0 0-1,0 0 0 0,0 0 0 22,0 0 0-22,0 0 0 0,0 0 0 0,0 0 0 0,0 0 0 0,0 0 0 9,0 0 0-9,0 0 0 20,0 0 0-20,0 0 0 0,0 0 0 0,0 0 0 0,0 0 0 0,0 0 0 10,0 0 0-10,0 0-8 20,0 0 8-19,0 0-103-1,0 0 103 0,0 17-242 0,0-17 242 0,0 33-326 16,0-33 326-15</inkml:trace>
    </iact:actionData>
  </iact:action>
  <iact:action type="remove" startTime="37485">
    <iact:property name="style" value="instant"/>
    <iact:actionData xml:id="d10" ref="#d9"/>
  </iact:action>
  <iact:action type="add" startTime="37489">
    <iact:property name="dataType" value="strokeEraser"/>
    <iact:actionData xml:id="d11">
      <inkml:trace xmlns:inkml="http://www.w3.org/2003/InkML" xml:id="stk10" contextRef="#ctx0" brushRef="#br3">31435 26071 807 0,'0'0'0'6,"0"0"243"-6,0 0-243 0,0 0 103 0,0 0-103 0,0 0 32 3,0 0-32-3,0 0 0 9,0 0 0-9,0 0-4 6,0 0 4-6,0 0-162 7,0 0 162-7,0 0-604 9,0 0 604-9</inkml:trace>
    </iact:actionData>
  </iact:action>
  <iact:action type="add" startTime="37633">
    <iact:property name="dataType" value="strokeEraser"/>
    <iact:actionData xml:id="d12">
      <inkml:trace xmlns:inkml="http://www.w3.org/2003/InkML" xml:id="stk11" contextRef="#ctx0" brushRef="#br3">31435 26071 830 0,'0'0'0'0,"38"-88"155"2,-38 88-155-2,10-18 43 8,-10 18-43-8,3-17 0 6,-3 17 0-6,0-24-6 10,0 24 6-10,0-3-154 6,0 3 154-6,0 0-337 8,0 0 337-8</inkml:trace>
    </iact:actionData>
  </iact:action>
  <iact:action type="add" startTime="39174">
    <iact:property name="dataType"/>
    <iact:actionData xml:id="d13">
      <inkml:trace xmlns:inkml="http://www.w3.org/2003/InkML" xml:id="stk12" contextRef="#ctx0" brushRef="#br2">20829 13056 401 0,'0'0'0'0,"0"0"227"0,0 0-227 1,0 0 209-1,0 0-209 0,0 0 184 12,0 0-184-12,0 0 139 0,0 0-139 0,0 0 106 16,0 0-106-16,0 0 86 0,0 0-86 0,0 0 77 17,0 0-77-17,18 0 67 0,-18 0-67 0,0 0 47 15,0 0-47-15,0 0 25 0,0 0-25 0,0 0 33 22,0 0-33-22,0 0 15 0,0 0-15 0,-8 0 23 0,8 0-23 0,-38 0 24 9,38 0-24-8,-53 0 35 18,53 0-35-19,-49 0 21 0,49 0-21 0,-55 0 11 0,55 0-11 0,-59 0 7 16,59 0-7-16,-58 0 5 0,58 0-5 0,-57 0 2 15,57 0-2-15,-51 0 3 0,51 0-3 0,-39 0 4 12,39 0-4-12,-41 0 1 0,41 0-1 0,-34 0 2 16,34 0-2-16,-33-3 2 0,33 3-2 0,-22 0 4 15,22 0-4-15,-20 0 1 0,20 0-1 0,-9 0 0 16,9 0 0-16,-15 0 0 0,15 0 0 0,-10 0 0 21,10 0 0-21,-19 0 0 0,19 0 0 0,-16 0-1 0,16 0 1 0,-6 0-1 9,6 0 1-9,-7 0-1 20,7 0 1-20,-4 0 0 1,4 0 0-1,0 0 0 0,0 0 0 0,0 0 0 14,0 0 0-14,0 0 1 0,0 0-1 0,0 0 1 12,0 0-1-12,0 0 0 21,0 0 0-21,0 0 1 0,0 0-1 0,0 0 0 0,0 0 0 0,0 0 4 13,0 0-4-13,0 0 8 0,0 0-8 0,0 0 16 17,0 0-16-17,0 0 10 0,0 0-10 0,0 19 9 14,0-19-9-14,0 29 15 0,0-29-15 0,0 40 3 17,0-40-3-17,0 52 5 0,0-52-5 0,0 66 7 15,0-66-7-15,0 75 8 0,0-75-8 0,0 80 11 13,0-80-11-13,0 81 9 0,0-81-9 0,0 70 12 17,0-70-12-17,-7 70 2 0,7-70-2 0,-15 54 2 14,15-54-2-14,-15 52 0 0,15-52 0 1,-19 44 0 19,19-44 0-20,-19 44 2 0,19-44-2 0,-13 46 2 0,13-46-2 0,-19 39 1 10,19-39-1-10,-10 41 13 20,10-41-13-20,-17 40 0 0,17-40 0 0,-14 36 4 0,14-36-4 0,-7 30 1 14,7-30-1-14,-3 22 2 0,3-22-2 0,-7 19 5 16,7-19-5-16,-5 21 0 0,5-21 0 0,-7 19 0 15,7-19 0-15,-4 14 1 0,4-14-1 0,0 12 0 15,0-12 0-15,0 3 1 0,0-3-1 0,0 0 3 17,0 0-3-17,0 4 3 0,0-4-3 0,0 0 14 14,0 0-14-14,0 0 28 0,0 0-28 0,0 0 8 21,0 0-8-21,0 0 10 0,0 0-10 0,0 0 5 0,0 0-5 0,0 0 1 9,0 0-1-9,0 0 0 21,0 0 0-20,0 0 3-1,0 0-3 0,4 4 7 0,-4-4-7 0,25 8 4 16,-25-8-4-16,35 0 2 0,-35 0-2 0,32 0 0 14,-32 0 0-14,36 0 2 0,-36 0-2 0,41 0 0 16,-41 0 0-16,56 0 2 0,-56 0-2 0,58 0 2 13,-58 0-2-13,58 0 1 0,-58 0-1 0,63 0 5 14,-63 0-5-14,60 0 10 0,-60 0-10 0,51-8 13 17,-51 8-13-17,51-8 10 0,-51 8-10 0,48-7 0 15,-48 7 0-15,46 0 0 0,-46 0 0 0,46 0 0 15,-46 0 0-15,38 0 0 0,-38 0 0 0,29 0 0 15,-29 0 0-15,29 0 0 0,-29 0 0 0,25 0 0 15,-25 0 0-15,26 0 0 0,-26 0 0 0,27 0 0 16,-27 0 0-16,24 0 0 0,-24 0 0 0,22 0 0 15,-22 0 0-15,19 0 0 0,-19 0 0 0,12 0 0 20,-12 0 0-20,7 4 0 0,-7-4 0 0,0 0 0 1,0 0 0-1,0 0 0 15,0 0 0-14,0 0 0-1,0 0 0 0,0 0 0 13,0 0 0-12,0 0 0-1,0 0 0 0,0 0 0 15,0 0 0-15,0 0 0 0,0 0 0 0,0 0 0 14,0 0 0-14,0 0 0 0,0 0 0 0,0-30 0 16,0 30 0-16,0-65 0 0,0 65 0 0,-7-85 0 14,7 85 0-14,-12-100 0 0,12 100 0 0,-3-114 0 16,3 114 0-16,-4-126 0 0,4 126 0 0,-3-128 0 15,3 128 0-15,0-125 0 0,0 125 0 0,0-109 0 16,0 109 0-16,0-90 0 0,0 90 0 0,0-58 0 14,0 58 0-14,0-41 0 0,0 41 0 0,0-25 0 17,0 25 0-17,0-11-24 0,0 11 24 0,0-12-53 21,0 12 53-21,0 0-118 0,0 0 118 0,0 0-201 0,0 0 201 0,0 0-356 10,0 0 356-10</inkml:trace>
    </iact:actionData>
  </iact:action>
  <iact:action type="add" startTime="42530">
    <iact:property name="dataType"/>
    <iact:actionData xml:id="d14">
      <inkml:trace xmlns:inkml="http://www.w3.org/2003/InkML" xml:id="stk13" contextRef="#ctx0" brushRef="#br1">25459 11713 410 0,'0'0'0'0,"0"0"412"0,0 0-412 0,0 0 217 0,0 0-217 0,0 0 143 17,0 0-143-17,0 0 123 0,0 0-123 0,0 0 97 22,0 0-97-22,0 0 86 0,0 0-86 0,0 0 73 0,0 0-73 0,14 5 50 14,-14-5-50-14,0 0 48 0,0 0-48 0,-19 0 49 17,19 0-49-17,-35 0 54 0,35 0-54 0,-48 0 52 13,48 0-52-13,-57 0 75 0,57 0-75 0,-68 0 34 16,68 0-34-16,-75 0 31 0,75 0-31 0,-84 0 22 13,84 0-22-12,-85 0 17-1,85 0-17 0,-85 0 13 17,85 0-13-17,-79 0 10 0,79 0-10 0,-68 0 9 13,68 0-9-13,-66 0 11 0,66 0-11 0,-58 3 8 17,58-3-8-17,-58 0 3 0,58 0-3 0,-62 4 0 14,62-4 0-14,-56 4 0 0,56-4 0 0,-63 7 0 16,63-7 0-16,-65 8 0 0,65-8 0 0,-63 7 0 15,63-7 0-14,-65 11 0-1,65-11 0 0,-58 7 0 15,58-7 0-15,-58 8 0 0,58-8 0 0,-55 7 0 20,55-7 0-20,-53 3 0 0,53-3 0 0,-42 8 0 0,42-8 0 0,-41 0 0 10,41 0 0-10,-34 0 0 20,34 0 0-20,-29 0 0 0,29 0 0 0,-28 0 0 0,28 0 0 0,-24 0 0 14,24 0 0-14,-22 0 0 0,22 0 0 0,-19 0 0 17,19 0 0-17,-13 0 0 0,13 0 0 0,-9 0 0 13,9 0 0-13,-7 0 0 0,7 0 0 0,0 0 0 17,0 0 0-17,-3 0 0 0,3 0 0 0,0 0 0 15,0 0 0-15,0 0 0 0,0 0 0 0,-3 0 0 15,3 0 0-15,-12 0 0 0,12 0 0 0,-17 0 0 15,17 0 0-15,-23 0 0 0,23 0 0 0,-25 0 0 15,25 0 0-15,-22 0 0 0,22 0 0 0,-21 0 0 21,21 0 0-21,-13 4 0 0,13-4 0 0,-7 3 0 0,7-3 0 0,0 0 0 17,0 0 0-17,0 3 0 0,0-3 0 0,0 5 0 13,0-5 0-13,0 17 0 0,0-17 0 0,0 23 0 16,0-23 0-16,0 36 0 0,0-36 0 0,0 39 0 15,0-39 0-15,0 39 0 0,0-39 0 0,0 48 0 16,0-48 0-16,0 47 0 0,0-47 0 0,0 52 0 13,0-52 0-12,0 51 0-1,0-51 0 0,0 48 0 16,0-48 0-16,0 60 0 0,0-60 0 0,0 58 0 13,0-58 0-13,0 63 0 0,0-63 0 0,0 62 0 17,0-62 0-17,0 59 0 0,0-59 0 0,0 55 0 14,0-55 0-14,3 59 0 0,-3-59 0 0,0 62 0 15,0-62 0-15,4 66 0 0,-4-66 0 0,0 63 0 16,0-63 0-16,0 63 0 0,0-63 0 0,0 55 0 16,0-55 0-16,0 56 0 0,0-56 0 0,0 50 0 20,0-50 0-20,0 56 0 0,0-56 0 0,0 56 0 1,0-56 0-1,3 58 0 13,-3-58 0-13,0 63 0 0,0-63 0 0,0 54 0 17,0-54 0-17,0 57 0 0,0-57 0 0,0 48 0 14,0-48 0-14,0 33 0 0,0-33 0 0,0 33 0 16,0-33 0-16,0 33 0 0,0-33 0 0,0 36 0 14,0-36 0-14,0 45 0 0,0-45 0 0,0 47 0 16,0-47 0-16,0 52 0 0,0-52 0 0,0 43 0 14,0-43 0-14,0 41 0 0,0-41 0 0,0 31 0 16,0-31 0-16,0 21 0 0,0-21 0 0,0 12 0 22,0-12 0-22,0 6 0 0,0-6 0 0,0 3 0 0,0-3 0 0,0 0 0 17,0 0 0-17,0 0 0 0,0 0 0 0,-3 8 0 7,3-8 0-7,0 11 0 21,0-11 0-21,0 20 0 0,0-20 0 0,-4 21 0 0,4-21 0 0,0 18 0 14,0-18 0-14,-3 15 0 0,3-15 0 0,0 3 0 16,0-3 0-16,0 9 0 0,0-9 0 0,0 0 0 14,0 0 0-14,0 0 0 0,0 0 0 0,0 0 0 16,0 0 0-16,0 0 0 1,0 0 0-1,0 0 0 13,0 0 0-13,0 0 0 0,0 0 0 0,0 0 0 17,0 0 0-17,13 6 0 0,-13-6 0 0,31 8 0 13,-31-8 0-13,26 10 0 0,-26-10 0 0,25 9 0 16,-25-9 0-16,17 6 0 1,-17-6 0-1,19 9 0 16,-19-9 0-16,17 6 0 0,-17-6 0 0,24 8 0 15,-24-8 0-15,19 10 0 0,-19-10 0 0,25 4 0 21,-25-4 0-21,24 5 0 0,-24-5 0 0,31 6 0 0,-31-6 0 0,31 8 0 13,-31-8 0-13,22 10 0 0,-22-10 0 0,15 4 0 17,-15-4 0-17,17 5 0 0,-17-5 0 0,11 6 0 13,-11-6 0-13,11 0 0 0,-11 0 0 0,19 4 0 16,-19-4 0-16,14 4 0 0,-14-4 0 0,19 4 0 15,-19-4 0-15,18 3 0 0,-18-3 0 0,23 3 0 15,-23-3 0-15,25 9 0 0,-25-9 0 0,29 6 0 15,-29-6 0-15,38 8 0 0,-38-8 0 0,39 11 0 15,-39-11 0-15,36 8 0 0,-36-8 0 0,39 2 0 22,-39-2 0-21,36 4 0-1,-36-4 0 0,37 4 0 0,-37-4 0 0,36 0 0 8,-36 0 0-8,34 0 0 21,-34 0 0-21,31 0 0 0,-31 0 0 0,31 4 0 0,-31-4 0 0,29 3 0 10,-29-3 0-10,32 4 0 20,-32-4 0-20,43 4 0 0,-43-4 0 0,43 0 0 0,-43 0 0 0,52 0 0 12,-52 0 0-12,62 0 0 19,-62 0 0-19,63 0 0 0,-63 0 0 0,70 0 0 0,-70 0 0 0,63-11 0 16,-63 11 0-16,62-12 0 0,-62 12 0 0,56-2 0 14,-56 2 0-14,51 0 0 0,-51 0 0 0,44-12 0 16,-44 12 0-16,40-4 0 0,-40 4 0 0,37-3 0 13,-37 3 0-13,29-4 0 0,-29 4 0 1,19 0 0 14,-19 0 0-15,10 0 0 0,-10 0 0 0,9 0 0 15,-9 0 0-15,3 0 0 0,-3 0 0 0,0 0 0 15,0 0 0-15,0 0 0 1,0 0 0-1,0 0 0 15,0 0 0-15,0 0 0 0,0 0 0 0,0 0 0 16,0 0 0-16,0 0 0 0,0 0 0 0,0 0 0 16,0 0 0-16,0-4 0 0,0 4 0 0,0 0 0 18,0 0 0-18,0 0 0 0,0 0 0 0,4 0 0 0,-4 0 0 0,6-4 0 17,-6 4 0-17,12-2 0 0,-12 2 0 0,11-9 0 14,-11 9 0-14,13-14 0 0,-13 14 0 0,16-19 0 15,-16 19 0-14,13-22 0-1,-13 22 0 0,14-26 0 14,-14 26 0-14,10-28 0 0,-10 28 0 0,7-29 0 16,-7 29 0-16,3-33 0 0,-3 33 0 0,12-42 0 13,-12 42 0-13,7-48 0 0,-7 48 0 0,9-51 0 17,-9 51 0-17,7-55 0 0,-7 55 0 0,3-59 0 15,-3 59 0-15,0-73 0 0,0 73 0 0,0-85 0 16,0 85 0-15,0-93 0-1,0 93 0 0,0-92 0 20,0 92 0-20,0-90 0 0,0 90 0 0,0-81 0 0,0 81 0 0,0-75 0 15,0 75 0-15,3-66 0 0,-3 66 0 0,9-71 0 14,-9 71 0-14,7-68 0 0,-7 68 0 0,8-81 0 17,-8 81 0-17,14-78 0 0,-14 78 0 0,14-81 0 14,-14 81 0-14,15-78 0 0,-15 78 0 0,10-62 0 15,-10 62 0-15,12-59 0 0,-12 59 0 0,7-55 0 15,-7 55 0-15,3-62 0 0,-3 62 0 0,9-70 0 16,-9 70 0-16,2-78 0 0,-2 78 0 0,0-81 0 13,0 81 0-13,0-81 0 0,0 81 0 1,5-80 0 16,-5 80 0-17,0-78 0 0,0 78 0 0,0-69 0 14,0 69 0-14,3-55 0 0,-3 55 0 1,3-38 0 14,-3 38 0-15,0-26 0 0,0 26 0 0,6-15 0 20,-6 15 0-20,0-18 0 0,0 18 0 0,0-25 0 1,0 25 0-1,0-30 0 10,0 30 0-10,3-37 0 20,-3 37 0-20,7-39 0 0,-7 39 0 0,3-38 0 0,-3 38 0 0,0-22 0 14,0 22 0-14,0 0-59 0,0 0 59 0,4 3-161 16,-4-3 161-16,0 41-307 0,0-41 307 0,1 51-427 14,-1-51 427-14</inkml:trace>
    </iact:actionData>
  </iact:action>
  <iact:action type="add" startTime="45025">
    <iact:property name="dataType"/>
    <iact:actionData xml:id="d15">
      <inkml:trace xmlns:inkml="http://www.w3.org/2003/InkML" xml:id="stk14" contextRef="#ctx0" brushRef="#br1">30940 11721 406 0,'0'0'0'0,"0"0"150"0,0 0-150 0,0 0 179 0,0 0-179 0,0 0 15 12,0 0-15-12,0 0 0 0,0 0 0 0,0 0 1 14,0 0-1-14,0 0 0 0,0 0 0 0,0 48 41 16,0-48-41-16,4 0 118 0,-4 0-118 0,0 0 102 14,0 0-102-14,0 0 67 0,0 0-67 0,3 0 41 16,-3 0-41-15,0 0 53-1,0 0-53 0,0 0 82 13,0 0-82-13,0 0 108 0,0 0-108 0,0 0 122 16,0 0-122-16,-12 0 103 0,12 0-103 0,-39 3 96 14,39-3-96-14,-51 0 55 0,51 0-55 0,-57 5 29 16,57-5-29-15,-61 0 22-1,61 0-22 0,-75 0 9 14,75 0-9-14,-77 0 1 0,77 0-1 0,-73 0 4 16,73 0-4-16,-81 0 5 0,81 0-5 0,-73 0 12 15,73 0-12-15,-77 0 32 0,77 0-32 0,-75 0 40 16,75 0-40-16,-70-5 32 0,70 5-32 0,-70-6 41 16,70 6-41-16,-70-4 25 0,70 4-25 0,-70 0 19 18,70 0-19-18,-78 0 8 0,78 0-8 0,-72 0 8 0,72 0-8 0,-73 0 7 17,73 0-7-17,-70 7 3 1,70-7-3-1,-62 10 0 14,62-10 0-14,-56 12 3 0,56-12-3 0,-48 8 2 14,48-8-2-14,-41 11 1 0,41-11-1 0,-35 7 2 17,35-7-2-17,-35 3 0 0,35-3 0 0,-25 4 3 13,25-4-3-13,-22 3 0 0,22-3 0 0,-19 0 0 16,19 0 0-16,-14 5 0 0,14-5 0 0,-19 3 0 15,19-3 0-15,-18 4 0 0,18-4 0 0,-19 4-4 16,19-4 4-16,-14 3 0 0,14-3 0 0,-15 4-1 15,15-4 1-15,-14 3 0 0,14-3 0 0,-12 0 1 22,12 0-1-22,-7 0 0 0,7 0 0 0,-13 4 0 0,13-4 0 0,-2 0 0 14,2 0 0-14,-5 0 0 0,5 0 0 0,0 0-1 14,0 0 1-14,0 4 0 0,0-4 0 0,0 0 1 12,0 0-1-12,0 4 4 18,0-4-4-18,0 25 0 0,0-25 0 0,-2 37 0 0,2-37 0 0,-5 49 0 16,5-49 0-15,-7 48 0-1,7-48 0 0,-3 39 0 13,3-39 0-13,-3 33 0 0,3-33 0 1,-7 30 0 14,7-30 0-15,-4 26 0 0,4-26 0 0,-5 29 0 18,5-29 0-17,-3 40 0-1,3-40 0 0,0 56 0 12,0-56 0-12,0 69 0 0,0-69 0 0,-4 74 0 15,4-74 0-15,-6 73 0 0,6-73 0 0,-7 72 0 16,7-72 0-16,-9 66 0 0,9-66 0 0,-10 57 0 18,10-57 0-17,-17 63 0-1,17-63 0 0,-9 70 0 11,9-70 0-10,-8 77 0-1,8-77 0 0,-7 89 0 20,7-89 0-20,0 92 0 0,0-92 0 0,-7 96 0 0,7-96 0 0,-5 87 0 16,5-87 0-16,-7 96 0 0,7-96 0 0,-10 85 0 14,10-85 0-14,-12 77 0 0,12-77 0 0,-10 74 0 14,10-74 0-14,-12 62 0 0,12-62 0 0,-5 48 0 15,5-48 0-15,0 45 0 0,0-45 0 0,0 28 0 17,0-28 0-17,0 30 0 0,0-30 0 0,0 20 0 13,0-20 0-13,0 17 0 1,0-17 0-1,0 22 0 15,0-22 0-14,0 22 0-1,0-22 0 0,0 29 0 15,0-29 0-15,0 30 0 0,0-30 0 0,0 27 0 17,0-27 0-17,0 14 0 0,0-14 0 0,0 10 0 19,0-10 0-18,0 9 0-1,0-9 0 0,0 6 0 0,0-6 0 0,0 15 0 16,0-15 0-16,0 18 0 0,0-18 0 0,0 23 0 15,0-23 0-15,0 21 0 0,0-21 0 0,0 12 0 10,0-12 0-10,0 7 0 4,0-7 0-4,0 0 0 15,0 0 0-15,0 0 0 0,0 0 0 0,0 0 0 13,0 0 0-13,0 0 0 0,0 0 0 0,30 0 0 16,-30 0 0-16,38 0 0 0,-38 0 0 0,44 0 0 14,-44 0 0-14,52 3 0 0,-52-3 0 0,47 0 0 16,-47 0 0-16,48 9 0 0,-48-9 0 0,46 0 0 15,-46 0 0-15,46 2 0 1,-46-2 0-1,46 8 0 14,-46-8 0-14,50 4 0 0,-50-4 0 0,42 11 0 16,-42-11 0-16,50 8 0 0,-50-8 0 0,41 2 0 16,-41-2 0-16,36 4 0 0,-36-4 0 0,41 0 0 20,-41 0 0-20,41 0 0 0,-41 0 0 0,35 4 0 0,-35-4 0 0,41 0 0 11,-41 0 0-11,41 0 0 20,-41 0 0-20,40 0 0 0,-40 0 0 0,47 4 0 0,-47-4 0 0,48 0 0 16,-48 0 0-16,48 3 0 0,-48-3 0 0,48 4 0 13,-48-4 0-13,44 0 0 0,-44 0 0 0,44 4 0 17,-44-4 0-17,35 0 0 0,-35 0 0 0,35 0 0 14,-35 0 0-14,38 0 0 0,-38 0 0 0,36 0 0 18,-36 0 0-18,36 0 0 0,-36 0 0 0,37 0 0 11,-37 0 0-11,38 0 0 0,-38 0 0 0,30 0 0 17,-30 0 0-17,36 0 0 0,-36 0 0 0,33 0 0 23,-33 0 0-23,25 0 0 0,-25 0 0 0,21 0 0 0,-21 0 0 0,20 0 0 8,-20 0 0-8,19 0 0 21,-19 0 0-21,14 0 0 0,-14 0 0 0,15-4 0 0,-15 4 0 0,10-4 0 16,-10 4 0-16,12 0 0 0,-12 0 0 0,9-3 0 13,-9 3 0-13,13 0 0 0,-13 0 0 0,7 0 0 14,-7 0 0-14,16-4 0 0,-16 4 0 0,13-8 0 17,-13 8 0-17,16-2 0 0,-16 2 0 0,13-8 0 13,-13 8 0-13,12-4 0 1,-12 4 0-1,7-4 0 16,-7 4 0-16,5 0 0 0,-5 0 0 0,3-3 0 14,-3 3 0-14,0 0 0 0,0 0 0 0,7-8 0 15,-7 8 0-15,4-4 0 0,-4 4 0 1,8-2 0 21,-8 2 0-22,10-15 0 0,-10 15 0 0,11-12 0 0,-11 12 0 0,12-15 0 8,-12 15 0-8,10-18 0 21,-10 18 0-21,15-15 0 0,-15 15 0 0,7-30 0 0,-7 30 0 0,12-28 0 16,-12 28 0-16,10-41 0 0,-10 41 0 0,9-48 0 14,-9 48 0-14,7-63 0 0,-7 63 0 0,10-66 0 16,-10 66 0-16,8-84 0 0,-8 84 0 0,11-92 0 14,-11 92 0-14,3-114 0 0,-3 114 0 0,9-137 0 14,-9 137 0-14,1-143 0 0,-1 143 0 0,5-154 0 16,-5 154 0-15,4-148 0-1,-4 148 0 0,7-144 0 14,-7 144 0-13,8-132 0-1,-8 132 0 0,5-124 0 15,-5 124 0-15,7-118 0 0,-7 118 0 0,10-108 0 16,-10 108 0-16,7-99 0 0,-7 99 0 0,10-83 0 14,-10 83 0-14,16-75 0 0,-16 75 0 0,10-66 0 16,-10 66 0-16,12-48 0 0,-12 48 0 0,7-44 0 22,-7 44 0-22,13-40 0 0,-13 40 0 0,12-33 0 0,-12 33 0 0,9-30 0 9,-9 30 0-9,7-23 0 21,-7 23 0-21,3-13 0 0,-3 13 0 0,4-12 0 0,-4 12 0 0,1-3 0 18,-1 3 0-18,7-7 0 0,-7 7 0 0,0-4 0 12,0 4 0-12,0-12-28 0,0 12 28 0,3-10-139 13,-3 10 139-13,0 0-231 0,0 0 231 0,7 0-388 17,-7 0 388-17</inkml:trace>
    </iact:actionData>
  </iact:action>
  <iact:action type="add" startTime="48734">
    <iact:property name="dataType"/>
    <iact:actionData xml:id="d16">
      <inkml:trace xmlns:inkml="http://www.w3.org/2003/InkML" xml:id="stk15" contextRef="#ctx0" brushRef="#br2">27058 11835 413 0,'0'0'0'2,"0"0"421"-2,0 0-421 0,0 0 274 0,0 0-274 0,0 0 202 0,0 0-202 0,0 0 186 14,0 0-186-14,0 0 120 0,0 0-120 0,0 0 89 16,0 0-89-16,-17-11 59 0,17 11-59 0,-48 0 40 16,48 0-40-16,-63 0 35 0,63 0-35 0,-63 0 28 19,63 0-28-19,-75 0 13 0,75 0-13 0,-68 0 20 0,68 0-20 0,-67 8 19 13,67-8-19-13,-65 7 12 20,65-7-12-20,-59 4 22 0,59-4-22 0,-55 3 18 0,55-3-18 0,-56 4 27 11,56-4-27-11,-51 3 27 0,51-3-27 0,-52 0 15 16,52 0-15-16,-52 0 7 0,52 0-7 0,-53 0 0 20,53 0 0-20,-57 4 0 0,57-4 0 0,-58 4 0 10,58-4 0-10,-59 4 0 0,59-4 0 0,-55 7 0 16,55-7 0-16,-48 0 0 0,48 0 0 0,-41 5 0 15,41-5 0-15,-32 0 0 0,32 0 0 0,-34 0 0 21,34 0 0-21,-26 0 0 1,26 0 0-1,-29 0 0 0,29 0 0 0,-27 0 0 9,27 0 0-8,-21 0 0 14,21 0 0-15,-22 0 0 0,22 0 0 0,-19 0 0 20,19 0 0-20,-13 0 0 0,13 0 0 0,-12 2 0 0,12-2 0 0,-10 4 0 16,10-4 0-16,-12 3 0 0,12-3 0 0,-7 4 0 15,7-4 0-15,-16 0 0 0,16 0 0 0,-6 0 0 14,6 0 0-14,-11 4 0 0,11-4 0 0,-12 4 0 18,12-4 0-18,-17 7 0 0,17-7 0 0,-15 14 0 11,15-14 0-10,-20 12 0-1,20-12 0 15,-14 12 0-15,14-12 0 0,-10 6 0 0,10-6 0 0,-9 3 0 16,9-3 0-15,-3 8 0-1,3-8 0 0,-4 0 0 13,4 0 0-12,0 4 0-1,0-4 0 0,0 0 0 15,0 0 0-15,0 0 0 0,0 0 0 0,0 3 0 16,0-3 0-16,-3 15 0 0,3-15 0 0,-4 26 0 20,4-26 0-20,-3 33 0 0,3-33 0 0,-3 45 0 0,3-45 0 0,0 54 0 11,0-54 0-11,0 60 0 21,0-60 0-21,0 70 0 0,0-70 0 0,-5 66 0 0,5-66 0 0,-7 73 0 15,7-73 0-15,-7 78 0 0,7-78 0 0,-9 78 0 15,9-78 0-15,-12 81 0 0,12-81 0 0,-6 80 0 14,6-80 0-14,-7 85 0 0,7-85 0 0,-7 83 0 14,7-83 0-13,0 86 0-1,0-86 0 0,-3 84 0 15,3-84 0-15,-4 81 0 0,4-81 0 0,0 75 0 15,0-75 0-15,0 75 0 0,0-75 0 0,-3 66 0 22,3-66 0-22,0 72 0 0,0-72 0 0,0 72 0 0,0-72 0 0,-5 63 0 9,5-63 0-9,-4 70 0 22,4-70 0-22,-7 70 0 0,7-70 0 0,-6 62 0 0,6-62 0 0,-12 59 0 9,12-59 0-9,-7 64 0 22,7-64 0-22,-7 50 0 0,7-50 0 0,-7 45 0 0,7-45 0 0,-7 36 0 14,7-36 0-14,-1 31 0 0,1-31 0 0,-4 24 0 13,4-24 0-13,0 30 0 0,0-30 0 0,0 33 0 18,0-33 0-18,-3 37 0 0,3-37 0 0,0 33 0 12,0-33 0-11,0 37 0-1,0-37 0 0,0 33 0 15,0-33 0-15,0 33 0 0,0-33 0 0,-5 36 0 16,5-36 0-16,-7 38 0 0,7-38 0 0,-9 40 0 15,9-40 0-15,-1 37 0 0,1-37 0 0,-6 29 0 14,6-29 0-14,-3 22 0 0,3-22 0 0,0 15 0 18,0-15 0-18,0 7 0 0,0-7 0 0,0 15 0 14,0-15 0-14,-3 3 0 0,3-3 0 0,0 8 0 17,0-8 0-16,0 0 0-1,0 0 0 0,0 0 0 19,0 0 0-19,0 0 0 1,0 0 0-1,0 0 0 0,0 0 0 0,0 0 0 13,0 0 0-13,0 0 0 0,0 0 0 0,0 0 0 15,0 0 0-15,0 0 0 0,0 0 0 0,25 0 0 18,-25 0 0-18,24 0 0 0,-24 0 0 0,33-8 0 11,-33 8 0-11,32-3 0 0,-32 3 0 0,41-6 0 15,-41 6 0-15,44-12 0 0,-44 12 0 0,45-8 0 18,-45 8 0-18,42-4 0 0,-42 4 0 0,48-3 0 14,-48 3 0-14,48-6 0 0,-48 6 0 0,51 0 0 15,-51 0 0-15,43-9 0 1,-43 9 0-1,49-3 0 15,-49 3 0-15,41-4 0 0,-41 4 0 0,38 0 0 14,-38 0 0-14,35 0 0 0,-35 0 0 0,35 0 0 16,-35 0 0-16,29 0 0 0,-29 0 0 0,29 0 0 23,-29 0 0-23,41 0 0 0,-41 0 0 0,41 0 0 0,-41 0 0 0,47 0 0 11,-47 0 0-11,51-4 0 0,-51 4 0 1,47-7 0 11,-47 7 0-12,49-6 0 19,-49 6 0-19,48-9 0 0,-48 9 0 0,41-7 0 0,-41 7 0 0,39-4 0 15,-39 4 0-15,38-7 0 0,-38 7 0 0,35-4 0 15,-35 4 0-14,45-3 0-1,-45 3 0 0,53-8 0 14,-53 8 0-14,56-6 0 0,-56 6 0 0,60-9 0 14,-60 9 0-14,59-3 0 0,-59 3 0 0,45-4 0 18,-45 4 0-17,29 0 0-1,-29 0 0 0,19 0 0 20,-19 0 0-20,6 0 0 0,-6 0 0 0,12 0 0 0,-12 0 0 1,7 0 0 7,-7 0 0-8,10 0 0 14,-10 0 0-14,16 0 0 0,-16 0 0 0,12 0 0 21,-12 0 0-21,13 0 0 0,-13 0 0 0,16 0 0 0,-16 0 0 0,18 0 0 14,-18 0 0-14,19 0 0 0,-19 0 0 0,29 0 0 12,-29 0 0-12,21 0 0 18,-21 0 0-18,18 0 0 0,-18 0 0 0,12 0 0 0,-12 0 0 1,7 0 0 12,-7 0 0-13,12 0 0 0,-12 0 0 0,10-11 0 19,-10 11 0-19,11-23 0 0,-11 23 0 0,15-28 0 12,-15 28 0-12,12-38 0 0,-12 38 0 0,2-58 0 16,-2 58 0-16,0-71 0 0,0 71 0 0,0-91 0 16,0 91 0-16,0-100 0 0,0 100 0 0,0-114 0 21,0 114 0-21,-2-129 0 0,2 129 0 0,-12-142 0 0,12 142 0 0,0-180 0 10,0 180 0-10,0-180 0 23,0 180 0-23,0-192 0 0,0 192 0 0,0-185 0 0,0 185 0 0,19-173 0 11,-19 173 0-11,24-162 0 0,-24 162 0 0,24-147 0 12,-24 147 0-12,22-140 0 20,-22 140 0-20,13-110 0 1,-13 110 0-1,16-81 0 0,-16 81 0 0,7-51 0 13,-7 51 0-13,3-21 0 0,-3 21 0 0,0-9 0 14,0 9 0-14,0 0 0 0,0 0 0 0,0 0-65 18,0 0 65-17,0 18-145-1,0-18 145 0,0 38-213 12,0-38 213-12,0 48-343 0,0-48 343 0</inkml:trace>
    </iact:actionData>
  </iact:action>
  <iact:action type="add" startTime="51019">
    <iact:property name="dataType"/>
    <iact:actionData xml:id="d17">
      <inkml:trace xmlns:inkml="http://www.w3.org/2003/InkML" xml:id="stk16" contextRef="#ctx0" brushRef="#br2">32522 11872 868 0,'0'0'0'0,"0"0"209"0,0 0-209 0,0 0 148 0,0 0-148 0,0 0 107 2,0 0-107-2,0 0 67 11,0 0-67-11,0 0 72 16,0 0-72-16,0 0 54 0,0 0-54 0,0 0 33 15,0 0-33-14,-114 0 16-1,114 0-16 0,-64 0 33 18,64 0-33-18,-70 0 21 0,70 0-21 0,-80 0 24 0,80 0-24 0,-83 0 32 13,83 0-32-13,-82 0 18 0,82 0-18 0,-89-7 12 19,89 7-12-19,-80-8 16 1,80 8-16-1,-79-7 7 11,79 7-7-11,-68-7 1 0,68 7-1 0,-60-11 1 17,60 11-1-17,-61-8-1 0,61 8 1 0,-53-7 0 15,53 7 0-15,-53-7-2 0,53 7 2 0,-43-5 2 14,43 5-2-14,-44 0 2 0,44 0-2 0,-41 0 4 15,41 0-4-15,-49 0 3 0,49 0-3 0,-36 0 3 16,36 0-3-16,-33 0 3 0,33 0-3 0,-25 0 2 20,25 0-2-20,-14 0 0 0,14 0 0 0,-20 0 1 0,20 0-1 0,-11 0 0 16,11 0 0-16,-13 0 0 0,13 0 0 0,-19 0 1 14,19 0-1-14,-19 8 0 0,19-8 0 0,-13 4 2 16,13-4-2-16,-16 3 1 0,16-3-1 0,-7 4 0 17,7-4 0-17,-8 3 1 0,8-3-1 0,-3 0 0 14,3 0 0-14,-4 5 0 0,4-5 0 0,0 0 1 14,0 0-1-14,-3 0 0 0,3 0 0 0,-5 0 1 16,5 0-1-16,-11 3-1 0,11-3 1 0,-13 8 0 14,13-8 0-14,-12 7-1 0,12-7 1 0,-11 3 0 18,11-3 0-18,-10 4-10 0,10-4 10 1,0 4-9 11,0-4 9-12,-1 4 0 0,1-4 0 0,0 3 0 16,0-3 0-16,0 9 0 0,0-9 0 0,-4 13 3 15,4-13-3-15,-7 22 1 0,7-22-1 0,-7 31 0 22,7-31 0-22,-10 33 1 0,10-33-1 0,-1 36 0 0,1-36 0 0,-6 41 0 13,6-41 0-13,-1 39 0 0,1-39 0 0,-5 37 0 17,5-37 0-17,-4 37 1 0,4-37-1 0,-7 40 0 13,7-40 0-13,-3 45 1 0,3-45-1 0,-7 52 0 14,7-52 0-14,-8 55 2 0,8-55-2 0,-7 59 6 19,7-59-6-19,-7 55 6 0,7-55-6 0,-12 60 11 12,12-60-11-12,-10 61 12 0,10-61-12 0,-14 62 14 16,14-62-14-16,-12 63 17 0,12-63-17 0,-19 66 16 17,19-66-16-17,-18 63 11 1,18-63-11-1,-11 66 16 13,11-66-16-13,-12 78 11 0,12-78-11 0,-6 73 6 15,6-73-6-15,-4 77 18 0,4-77-18 0,0 70 7 16,0-70-7-16,0 66 14 0,0-66-14 0,0 66 10 22,0-66-10-22,0 66 12 0,0-66-12 0,-3 67 9 0,3-67-9 0,-7 73 10 9,7-73-10-9,-7 86 12 20,7-86-12-19,-2 84 5-1,2-84-5 0,0 84 9 0,0-84-9 0,-6 85 3 13,6-85-3-13,-6 74 7 0,6-74-7 0,-3 60 8 14,3-60-8-14,-7 51 11 0,7-51-11 0,-7 36 5 18,7-36-5-18,-5 22 8 1,5-22-8-1,-3 23 4 12,3-23-4-12,-4 14 4 0,4-14-4 0,-3 19 1 16,3-19-1-16,0 15 3 0,0-15-3 0,0 18 3 15,0-18-3-15,-3 22 3 0,3-22-3 0,-4 26 4 16,4-26-4-16,-8 33 0 0,8-33 0 0,-4 22 0 15,4-22 0-15,-7 18 0 0,7-18 0 0,0 15 0 15,0-15 0-15,0 11 0 0,0-11 0 0,-3 7 0 22,3-7 0-22,0 0 0 0,0 0 0 0,0 0 0 0,0 0 0 0,0 0 0 11,0 0 0-11,0 0 0 20,0 0 0-20,0 0 0 0,0 0 0 1,0 0 0-1,0 0 0 0,0 0 0 10,0 0 0-10,36 0 0 0,-36 0 0 0,53 0 0 16,-53 0 0-16,49 0 0 0,-49 0 0 0,60 0 0 16,-60 0 0-16,55 0 0 0,-55 0 0 0,52 0 0 14,-52 0 0-14,47 0 0 0,-47 0 0 0,41 8 0 16,-41-8 0-16,44 7 0 0,-44-7 0 0,43 3 0 16,-43-3 0-16,52 8 0 0,-52-8 0 0,60 0 0 21,-60 0 0-21,70 0 0 0,-70 0 0 0,73 0 0 0,-73 0 0 0,77 0 0 10,-77 0 0-10,79 0 0 21,-79 0 0-21,68 7 0 1,-68-7 0-1,67 0 0 0,-67 0 0 0,58 3 0 13,-58-3 0-13,56 5 0 0,-56-5 0 0,48 0 0 16,-48 0 0-16,44 3 0 0,-44-3 0 0,41 7 0 14,-41-7 0-13,31 4 0-1,-31-4 0 0,36 11 0 13,-36-11 0-12,32 0 0-1,-32 0 0 0,36 8 0 18,-36-8 0-18,41 7 0 0,-41-7 0 0,46 7 0 11,-46-7 0-10,42 4 0-1,-42-4 0 0,41 4 0 18,-41-4 0-18,36 0 0 0,-36 0 0 0,26 0 0 12,-26 0 0-11,25 0 0-1,-25 0 0 0,23 0 0 16,-23 0 0-16,18 0 0 0,-18 0 0 0,16 0 0 14,-16 0 0-14,10 0 0 0,-10 0 0 0,12 0 0 25,-12 0 0-25,10 0 0 0,-10 0 0 0,7-8 0 0,-7 8 0 0,9-7 0 12,-9 7 0-12,3-4 0 0,-3 4 0 0,0-8 0 15,0 8 0-15,3-3 0 0,-3 3 0 0,0 0 0 14,0 0 0-14,0-6 0 0,0 6 0 0,4-9 0 12,-4 9 0-12,3-18 0 2,-3 18 0-2,9-30 0 19,-9 30 0-19,1-43 0 0,-1 43 0 0,16-56 0 13,-16 56 0-13,15-70 0 0,-15 70 0 0,15-77 0 14,-15 77 0-14,18-85 0 0,-18 85 0 0,18-105 0 17,-18 105 0-17,16-114 0 0,-16 114 0 0,13-131 0 14,-13 131 0-14,12-149 0 0,-12 149 0 0,16-166 0 16,-16 166 0-16,17-181 0 0,-17 181 0 0,25-184 0 16,-25 184 0-16,31-180 0 0,-31 180 0 0,26-169 0 20,-26 169 0-20,22-159 0 0,-22 159 0 0,22-150 0 0,-22 150 0 0,14-137 0 11,-14 137 0-11,10-125 0 21,-10 125 0-21,12-103 0 0,-12 103 0 0,3-74 0 0,-3 74 0 0,5-42 0 13,-5 42 0-13,0-20 0 0,0 20 0 0,0-7 0 16,0 7 0-16,0 0 0 0,0 0 0 0,0 0-27 14,0 0 27-14,0 0-71 0,0 0 71 0,14 22-160 14,-14-22 160-14,12 33-242 0,-12-33 242 0,17 38-706 19,-17-38 706-19</inkml:trace>
    </iact:actionData>
  </iact:action>
  <iact:action type="add" startTime="55663">
    <iact:property name="dataType" value="strokeEraser"/>
    <iact:actionData xml:id="d18">
      <inkml:trace xmlns:inkml="http://www.w3.org/2003/InkML" xml:id="stk17" contextRef="#ctx0" brushRef="#br3">20298 26403 418 0,'0'0'0'2,"0"0"239"-2,0 0-239 0,0 0 69 0,0 0-69 0,0 0 0 9,0 0 0-8,0 0-14 3,0 0 14-4,0 0-116 8,0 0 116-8,0 0-263 8,0 0 263-7</inkml:trace>
    </iact:actionData>
  </iact:action>
  <iact:action type="add" startTime="55966">
    <iact:property name="dataType" value="strokeEraser"/>
    <iact:actionData xml:id="d19">
      <inkml:trace xmlns:inkml="http://www.w3.org/2003/InkML" xml:id="stk18" contextRef="#ctx0" brushRef="#br3">20916 26546 850 0,'0'0'0'3,"0"0"137"-3,0 0-137 0,0 0 38 6,0 0-38-6,0 0 0 7,0 0 0-7,0 0-79 8,0 0 79-7,0 0-364 5,0 0 364-6</inkml:trace>
    </iact:actionData>
  </iact:action>
  <iact:action type="add" startTime="56093">
    <iact:property name="dataType" value="strokeEraser"/>
    <iact:actionData xml:id="d20">
      <inkml:trace xmlns:inkml="http://www.w3.org/2003/InkML" xml:id="stk19" contextRef="#ctx0" brushRef="#br3">20916 26546 525 0,'0'0'0'1,"-92"48"122"6,92-48-122-6,-21 0 0 3,21 0 0-3,-13 0-38 6,13 0 38-7,-11 0-152 8,11 0 152-7</inkml:trace>
    </iact:actionData>
  </iact:action>
  <iact:action type="remove" startTime="56231">
    <iact:property name="style" value="instant"/>
    <iact:actionData xml:id="d21" ref="#d4"/>
  </iact:action>
  <iact:action type="add" startTime="56239">
    <iact:property name="dataType" value="strokeEraser"/>
    <iact:actionData xml:id="d22">
      <inkml:trace xmlns:inkml="http://www.w3.org/2003/InkML" xml:id="stk20" contextRef="#ctx0" brushRef="#br3">20534 26576 791 0,'0'0'0'9,"0"0"207"-9,0 0-207 0,0 0 56 8,0 0-56-8,0 0 32 0,0 0-32 0,0 0 0 12,0 0 0-12,0 0-31 6,0 0 31-6,0 0-214 8,0 0 214-8,-118 0-767 6,118 0 767-6</inkml:trace>
    </iact:actionData>
  </iact:action>
  <iact:action type="add" startTime="56370">
    <iact:property name="dataType" value="strokeEraser"/>
    <iact:actionData xml:id="d23">
      <inkml:trace xmlns:inkml="http://www.w3.org/2003/InkML" xml:id="stk21" contextRef="#ctx0" brushRef="#br3">20534 26576 736 0,'0'0'0'0,"-185"-66"191"7,185 66-191-7,0 0 77 8,0 0-77-8,0 0 18 6,0 0-18-6,0-5 0 8,0 5 0-8,0-3-143 8,0 3 143-8,0-4-328 8,0 4 328-8</inkml:trace>
    </iact:actionData>
  </iact:action>
  <iact:action type="remove" startTime="56586">
    <iact:property name="style" value="instant"/>
    <iact:actionData xml:id="d24" ref="#d7"/>
  </iact:action>
  <iact:action type="add" startTime="56539">
    <iact:property name="dataType" value="strokeEraser"/>
    <iact:actionData xml:id="d25">
      <inkml:trace xmlns:inkml="http://www.w3.org/2003/InkML" xml:id="stk22" contextRef="#ctx0" brushRef="#br3">21286 26488 203 0,'0'0'0'1,"0"0"332"3,0 0-332-4,0 0 175 7,0 0-175-6,0 0 135 2,0 0-135-3,0 0 119 9,0 0-119-9,0 0 51 8,0 0-51-8,0 0 8 8,0 0-8-7,60 25 0 11,-60-25 0-12,3 0-102 1,-3 0 102-1,0-11-236 10,0 11 236-10,0-14-529 6,0 14 529-6</inkml:trace>
    </iact:actionData>
  </iact:action>
  <iact:action type="add" startTime="56698">
    <iact:property name="dataType" value="strokeEraser"/>
    <iact:actionData xml:id="d26">
      <inkml:trace xmlns:inkml="http://www.w3.org/2003/InkML" xml:id="stk23" contextRef="#ctx0" brushRef="#br3">21286 26488 425 0,'0'0'0'1,"56"-81"128"5,-56 81-128-5,0 0 33 9,0 0-33-10,0-33 0 8,0 33 0-8,0-31-26 6,0 31 26-6,0-35-188 6,0 35 188-6</inkml:trace>
    </iact:actionData>
  </iact:action>
  <iact:action type="add" startTime="56955">
    <iact:property name="dataType" value="strokeEraser"/>
    <iact:actionData xml:id="d27">
      <inkml:trace xmlns:inkml="http://www.w3.org/2003/InkML" xml:id="stk24" contextRef="#ctx0" brushRef="#br3">21726 22712 24 0,'0'0'0'1,"0"0"0"5,0 0 0-6</inkml:trace>
    </iact:actionData>
  </iact:action>
  <iact:action type="add" startTime="57046">
    <iact:property name="dataType" value="strokeEraser"/>
    <iact:actionData xml:id="d28">
      <inkml:trace xmlns:inkml="http://www.w3.org/2003/InkML" xml:id="stk25" contextRef="#ctx0" brushRef="#br3">21726 22712 518 0,'0'0'0'2,"7"158"186"-2,-7-158-186 0,0 19 125 5,0-19-125-5,0 12 70 7,0-12-70-7,0 6 0 8,0-6 0-8,0 0-89 6,0 0 89-6,0 0-299 8,0 0 299-7</inkml:trace>
    </iact:actionData>
  </iact:action>
  <iact:action type="add" startTime="57181">
    <iact:property name="dataType" value="strokeEraser"/>
    <iact:actionData xml:id="d29">
      <inkml:trace xmlns:inkml="http://www.w3.org/2003/InkML" xml:id="stk26" contextRef="#ctx0" brushRef="#br3">21784 22688 359 0,'0'0'0'1,"0"0"49"3,0 0-49-4,0 0 0 9,0 0 0-8,0 0-22 6,0 0 22-7,0 0-78 7,0 0 78-7,0 0-180 6,0 0 180-6</inkml:trace>
    </iact:actionData>
  </iact:action>
  <iact:action type="remove" startTime="57373">
    <iact:property name="style" value="instant"/>
    <iact:actionData xml:id="d30" ref="#d3"/>
  </iact:action>
  <iact:action type="add" startTime="57369">
    <iact:property name="dataType" value="strokeEraser"/>
    <iact:actionData xml:id="d31">
      <inkml:trace xmlns:inkml="http://www.w3.org/2003/InkML" xml:id="stk27" contextRef="#ctx0" brushRef="#br3">21784 22688 678 0,'0'0'0'0,"173"-245"182"9,-173 245-182-9,10-10 85 8,-10 10-85-8,12-8 70 6,-12 8-70-6,0-3 39 3,0 3-39-3,3 0 0 10,-3 0 0-10,0 0-24 9,0 0 24-9,0 0-134 2,0 0 134-2,0 0-325 8,0 0 325-8</inkml:trace>
    </iact:actionData>
  </iact:action>
  <iact:action type="add" startTime="57760">
    <iact:property name="dataType" value="strokeEraser"/>
    <iact:actionData xml:id="d32">
      <inkml:trace xmlns:inkml="http://www.w3.org/2003/InkML" xml:id="stk28" contextRef="#ctx0" brushRef="#br3">23777 24953 711 0,'0'0'0'1,"0"0"31"2,0 0-31-3,93 188 0 7,-93-188 0-6,1 37-192 7,-1-37 192-8,0 37-454 6,0-37 454-6</inkml:trace>
    </iact:actionData>
  </iact:action>
  <iact:action type="remove" startTime="57921">
    <iact:property name="style" value="instant"/>
    <iact:actionData xml:id="d33" ref="#d5"/>
  </iact:action>
  <iact:action type="add" startTime="57927">
    <iact:property name="dataType" value="strokeEraser"/>
    <iact:actionData xml:id="d34">
      <inkml:trace xmlns:inkml="http://www.w3.org/2003/InkML" xml:id="stk29" contextRef="#ctx0" brushRef="#br3">24057 26128 407 0,'0'0'0'6,"0"0"34"-6,0 0-34 0,0 0 0 7,0 0 0-7,0 0-2 11,0 0 2-11,0 0 0 7,0 0 0-7,224 83 7 5,-224-83-7-4,59 0 134 7,-59 0-134-8,57 0 152 10,-57 0-152-10,65 0 101 6,-65 0-101-6,51 0 72 8,-51 0-72-8,54 0 101 5,-54 0-101-5,43 4 91 10,-43-4-91-10,43 22 0 7,-43-22 0-7,34 19-6 7,-34-19 6-6,20 0-55 6,-20 0 55-7,16 0-144 9,-16 0 144-9,0 0-368 5,0 0 368-5</inkml:trace>
    </iact:actionData>
  </iact:action>
  <iact:action type="add" startTime="58096">
    <iact:property name="dataType" value="strokeEraser"/>
    <iact:actionData xml:id="d35">
      <inkml:trace xmlns:inkml="http://www.w3.org/2003/InkML" xml:id="stk30" contextRef="#ctx0" brushRef="#br3">24723 26152 222 0,'0'0'0'0,"0"0"426"5,0 0-426-5,0 0 49 6,0 0-49-6,0 0 31 10,0 0-31-9,0 0 24 4,0 0-24-5,0 0 0 8,0 0 0-7,0 0-22 6,0 0 22-7,22-22-156 8,-22 22 156-8,7-21-117 6,-7 21 117-6,18-23-369 9,-18 23 369-8</inkml:trace>
    </iact:actionData>
  </iact:action>
  <iact:action type="add" startTime="58567">
    <iact:property name="dataType" value="strokeEraser"/>
    <iact:actionData xml:id="d36">
      <inkml:trace xmlns:inkml="http://www.w3.org/2003/InkML" xml:id="stk31" contextRef="#ctx0" brushRef="#br3">27031 21774 508 0,'0'0'0'1,"0"0"261"-1,0 0-261 0,0 0 105 0,0 0-105 0,0 0 50 5,0 0-50-5,0 0 0 9,0 0 0-9,0 0-84 10,0 0 84-9,0 0-376 2,0 0 376-3</inkml:trace>
    </iact:actionData>
  </iact:action>
  <iact:action type="add" startTime="58704">
    <iact:property name="dataType" value="strokeEraser"/>
    <iact:actionData xml:id="d37">
      <inkml:trace xmlns:inkml="http://www.w3.org/2003/InkML" xml:id="stk32" contextRef="#ctx0" brushRef="#br3">27132 22672 818 0,'0'0'0'1,"0"0"129"4,0 0-129-5,0 0 83 6,0 0-83-6,0 0 62 10,0 0-62-9,0 0 0 5,0 0 0-6,0 0-33 5,0 0 33-5,0 0-156 9,0 0 156-8,12 77-289 6,-12-77 289-6</inkml:trace>
    </iact:actionData>
  </iact:action>
  <iact:action type="add" startTime="58845">
    <iact:property name="dataType" value="strokeEraser"/>
    <iact:actionData xml:id="d38">
      <inkml:trace xmlns:inkml="http://www.w3.org/2003/InkML" xml:id="stk33" contextRef="#ctx0" brushRef="#br3">27132 22672 761 0,'0'0'0'0,"67"37"155"6,-67-37-155-6,0-4 82 8,0 4-82-8,0 0 56 6,0 0-56-6,0 0 31 9,0 0-31-9,0 0 0 8,0 0 0-8,-23 33-15 8,23-33 15-8,-18 22-123 5,18-22 123-5,-12 37-331 9,12-37 331-8</inkml:trace>
    </iact:actionData>
  </iact:action>
  <iact:action type="add" startTime="59028">
    <iact:property name="dataType" value="strokeEraser"/>
    <iact:actionData xml:id="d39">
      <inkml:trace xmlns:inkml="http://www.w3.org/2003/InkML" xml:id="stk34" contextRef="#ctx0" brushRef="#br3">27065 22775 830 0,'0'0'0'1,"0"0"25"2,0 0-25-3,0 0 32 8,0 0-32-8,23-210 50 8,-23 210-50-7,-14-22 0 7,14 22 0-8,-31-14-57 5,31 14 57-5,-13 0-268 6,13 0 268-6,-12 0-558 11,12 0 558-11</inkml:trace>
    </iact:actionData>
  </iact:action>
  <iact:action type="add" startTime="59180">
    <iact:property name="dataType" value="strokeEraser"/>
    <iact:actionData xml:id="d40">
      <inkml:trace xmlns:inkml="http://www.w3.org/2003/InkML" xml:id="stk35" contextRef="#ctx0" brushRef="#br3">27065 22775 570 0,'0'0'0'2,"-95"-239"250"-1,95 239-250-1,3 0 173 7,-3 0-173-7,0 0 121 6,0 0-121-6,0 0 86 8,0 0-86-8,0 0 14 9,0 0-14-9,0 19 0 7,0-19 0-6,0 14-55 6,0-14 55-7,0 8-124 8,0-8 124-8,0 0-470 9,0 0 470-9</inkml:trace>
    </iact:actionData>
  </iact:action>
  <iact:action type="remove" startTime="59340">
    <iact:property name="style" value="instant"/>
    <iact:actionData xml:id="d41" ref="#d2"/>
  </iact:action>
  <iact:action type="add" startTime="59347">
    <iact:property name="dataType" value="strokeEraser"/>
    <iact:actionData xml:id="d42">
      <inkml:trace xmlns:inkml="http://www.w3.org/2003/InkML" xml:id="stk36" contextRef="#ctx0" brushRef="#br3">26868 22342 743 0,'0'0'0'7,"0"0"120"-6,0 0-120-1,0 0 29 7,0 0-29-7,0 0 8 5,0 0-8-5,0 0 6 8,0 0-6-8,0 0 6 9,0 0-6-8,0 0 10 4,0 0-10-5,-137-64 0 8,137 64 0-8,-22 0-38 8,22 0 38-8,-4 0-113 8,4 0 113-8,0 12-459 6,0-12 459-6</inkml:trace>
    </iact:actionData>
  </iact:action>
  <iact:action type="add" startTime="59525">
    <iact:property name="dataType" value="strokeEraser"/>
    <iact:actionData xml:id="d43">
      <inkml:trace xmlns:inkml="http://www.w3.org/2003/InkML" xml:id="stk37" contextRef="#ctx0" brushRef="#br3">26499 22114 925 0,'0'0'0'1,"0"0"102"-1,0 0-102 0,0 0 56 8,0 0-56-8,0 0 69 8,0 0-69-8,0 0 0 6,0 0 0-6,0 0-57 8,0 0 57-8,3 205-195 10,-3-205 195-9,0 70-607 5,0-70 607-5</inkml:trace>
    </iact:actionData>
  </iact:action>
  <iact:action type="remove" startTime="59745">
    <iact:property name="style" value="instant"/>
    <iact:actionData xml:id="d44" ref="#d8"/>
  </iact:action>
  <iact:action type="add" startTime="59752">
    <iact:property name="dataType" value="strokeEraser"/>
    <iact:actionData xml:id="d45">
      <inkml:trace xmlns:inkml="http://www.w3.org/2003/InkML" xml:id="stk38" contextRef="#ctx0" brushRef="#br3">26724 24909 619 0,'0'0'0'8,"0"0"29"-7,0 0-29-1,0 0 0 6,0 0 0-6,0 0-15 15,0 0 15-15,0 0-83 0,0 0 83 1,0 0-340 7,0 0 340-7</inkml:trace>
    </iact:actionData>
  </iact:action>
  <iact:action type="add" startTime="59903">
    <iact:property name="dataType" value="strokeEraser"/>
    <iact:actionData xml:id="d46">
      <inkml:trace xmlns:inkml="http://www.w3.org/2003/InkML" xml:id="stk39" contextRef="#ctx0" brushRef="#br3">26620 25660 341 0,'0'0'0'1,"0"0"101"5,0 0-101-5,0 0 7 6,0 0-7-7,0 0 0 6,0 0 0-5,0 0-68 6,0 0 68-6,0 0-173 6,0 0 173-7,149-220-105 8,-149 220 105-8,51-39 0 6,-51 39 0-6,63-25 144 8,-63 25-144-8,80-29 70 8,-80 29-70-7,32-6 0 6,-32 6 0-7,41-15-156 7,-41 15 156-7</inkml:trace>
    </iact:actionData>
  </iact:action>
  <iact:action type="add" startTime="60152">
    <iact:property name="dataType" value="strokeEraser"/>
    <iact:actionData xml:id="d47">
      <inkml:trace xmlns:inkml="http://www.w3.org/2003/InkML" xml:id="stk40" contextRef="#ctx0" brushRef="#br3">29608 25212 212 0,'0'0'0'2,"0"0"4"2,0 0-4-3,0 0 0 4,0 0 0-5,0 0 51 7,0 0-51-7,0 0 0 9,0 0 0-9,0 0-41 8,0 0 41-8,0 0-27 6,0 0 27-6,124 153 0 9,-124-153 0-9,0 18 8 8,0-18-8-8,0 18 23 8,0-18-23-8,4 12 47 6,-4-12-47-6,12 11 0 7,-12-11 0-7,3 0-18 9,-3 0 18-9,4 0-107 6,-4 0 107-6</inkml:trace>
    </iact:actionData>
  </iact:action>
  <iact:action type="add" startTime="60308">
    <iact:property name="dataType" value="strokeEraser"/>
    <iact:actionData xml:id="d48">
      <inkml:trace xmlns:inkml="http://www.w3.org/2003/InkML" xml:id="stk41" contextRef="#ctx0" brushRef="#br3">29927 25521 394 0,'0'0'0'2,"0"0"0"-1,0 0 0-1,0 0-54 6,0 0 54-6,0 0-73 6,0 0 73-6,0 0-73 5,0 0 73-5</inkml:trace>
    </iact:actionData>
  </iact:action>
  <iact:action type="remove" startTime="60487">
    <iact:property name="style" value="instant"/>
    <iact:actionData xml:id="d49" ref="#d6"/>
  </iact:action>
  <iact:action type="add" startTime="60493">
    <iact:property name="dataType" value="strokeEraser"/>
    <iact:actionData xml:id="d50">
      <inkml:trace xmlns:inkml="http://www.w3.org/2003/InkML" xml:id="stk42" contextRef="#ctx0" brushRef="#br3">30319 25767 734 0,'0'0'0'7,"0"0"29"-6,0 0-29-1,0 0 5 8,0 0-5-8,0 0 8 7,0 0-8-7,0 0 0 6,0 0 0-6,0 0-16 8,0 0 16-8,0 0-28 8,0 0 28-8,84 55-190 7,-84-55 190-6,14 3-298 4,-14-3 298-5</inkml:trace>
    </iact:actionData>
  </iact:action>
  <iact:action type="add" startTime="60662">
    <iact:property name="dataType" value="strokeEraser"/>
    <iact:actionData xml:id="d51">
      <inkml:trace xmlns:inkml="http://www.w3.org/2003/InkML" xml:id="stk43" contextRef="#ctx0" brushRef="#br3">30681 26062 1015 0,'0'0'0'1,"0"0"69"5,0 0-69-6,0 0 14 8,0 0-14-8,0 0 26 5,0 0-26-5,0 0 30 6,0 0-30-6,0 0 0 11,0 0 0-11,0 0-120 5,0 0 120-4,0 0-466 8,0 0 466-9</inkml:trace>
    </iact:actionData>
  </iact:action>
  <iact:action type="add" startTime="60813">
    <iact:property name="dataType" value="strokeEraser"/>
    <iact:actionData xml:id="d52">
      <inkml:trace xmlns:inkml="http://www.w3.org/2003/InkML" xml:id="stk44" contextRef="#ctx0" brushRef="#br3">31242 26145 841 0,'0'0'0'2,"0"0"52"0,0 0-52-2,0 0 11 7,0 0-11-7,0 0 26 7,0 0-26-6,0 0 0 4,0 0 0-5,0 0-9 9,0 0 9-9,0 0-77 10,0 0 77-10,28 16-213 6,-28-16 213-6,0 0-216 6,0 0 216-6</inkml:trace>
    </iact:actionData>
  </iact:action>
  <iact:action type="remove" startTime="61036">
    <iact:property name="style" value="instant"/>
    <iact:actionData xml:id="d53" ref="#d13"/>
  </iact:action>
  <iact:action type="add" startTime="61041">
    <iact:property name="dataType" value="strokeEraser"/>
    <iact:actionData xml:id="d54">
      <inkml:trace xmlns:inkml="http://www.w3.org/2003/InkML" xml:id="stk45" contextRef="#ctx0" brushRef="#br3">31623 26014 458 0,'0'0'0'5,"0"0"326"-4,0 0-326-1,0 0 124 8,0 0-124-8,0 0 83 7,0 0-83-7,0 0 51 6,0 0-51-6,217 0 23 10,-217 0-23-10,30 0 0 4,-30 0 0-4,23-19-4 9,-23 19 4-9,17-41-21 8,-17 41 21-7,12-39-40 6,-12 39 40-7,0-24-143 6,0 24 143-6,0-3-292 7,0 3 292-6</inkml:trace>
    </iact:actionData>
  </iact:action>
  <iact:action type="add" startTime="61539">
    <iact:property name="dataType" value="strokeEraser"/>
    <iact:actionData xml:id="d55">
      <inkml:trace xmlns:inkml="http://www.w3.org/2003/InkML" xml:id="stk46" contextRef="#ctx0" brushRef="#br3">36448 25767 464 0,'0'0'0'0,"0"0"186"0,0 0-186 0,0 0 168 3,0 0-168-3,0 194 69 8,0-194-69-8,28 68 0 8,-28-68 0-7,15 24-92 5,-15-24 92-6,24 27-317 9,-24-27 317-9</inkml:trace>
    </iact:actionData>
  </iact:action>
  <iact:action type="add" startTime="61687">
    <iact:property name="dataType" value="strokeEraser"/>
    <iact:actionData xml:id="d56">
      <inkml:trace xmlns:inkml="http://www.w3.org/2003/InkML" xml:id="stk47" contextRef="#ctx0" brushRef="#br3">36872 26502 810 0,'0'0'0'3,"0"0"74"-3,0 0-74 0,0 0 12 1,0 0-12-1,0 0 0 7,0 0 0-7,0 0-3 3,0 0 3-2,0 0-120 8,0 0 120-9,0 0-175 9,0 0 175-9,-43-52-448 11,43 52 448-11</inkml:trace>
    </iact:actionData>
  </iact:action>
  <iact:action type="remove" startTime="61865">
    <iact:property name="style" value="instant"/>
    <iact:actionData xml:id="d57" ref="#d16"/>
  </iact:action>
  <iact:action type="remove" startTime="61881">
    <iact:property name="style" value="instant"/>
    <iact:actionData xml:id="d58" ref="#d14"/>
  </iact:action>
  <iact:action type="add" startTime="61829">
    <iact:property name="dataType" value="strokeEraser"/>
    <iact:actionData xml:id="d59">
      <inkml:trace xmlns:inkml="http://www.w3.org/2003/InkML" xml:id="stk48" contextRef="#ctx0" brushRef="#br3">36406 26209 669 0,'0'0'0'1,"0"0"59"6,0 0-59-7,0 0 8 7,0 0-8-7,0 0 0 8,0 0 0-8,0 0-35 10,0 0 35-10,-82-211-118 10,82 211 118-10,-4-17-184 14,4 17 184-14,0-20-280 2,0 20 280-2</inkml:trace>
    </iact:actionData>
  </iact:action>
  <iact:action type="add" startTime="61968">
    <iact:property name="dataType" value="strokeEraser"/>
    <iact:actionData xml:id="d60">
      <inkml:trace xmlns:inkml="http://www.w3.org/2003/InkML" xml:id="stk49" contextRef="#ctx0" brushRef="#br3">36295 25843 783 0,'0'0'0'1,"0"0"251"3,0 0-251-3,0 0 135 5,0 0-135-6,0 0 95 6,0 0-95-6,0 0 56 8,0 0-56-8,0 0 19 9,0 0-19-7,0 0 0 3,0 0 0-5,89 41-2 9,-89-41 2-9,0 0-36 8,0 0 36-8,0 0-98 3,0 0 98-3,0-26-240 8,0 26 240-7,-9-18-328 10,9 18 328-10,-12-18-563 3,12 18 563-4</inkml:trace>
    </iact:actionData>
  </iact:action>
  <iact:action type="add" startTime="62118">
    <iact:property name="dataType" value="strokeEraser"/>
    <iact:actionData xml:id="d61">
      <inkml:trace xmlns:inkml="http://www.w3.org/2003/InkML" xml:id="stk50" contextRef="#ctx0" brushRef="#br3">36295 25843 496 0,'0'0'0'1,"133"-147"144"4,-133 147-144-5,44-10 131 5,-44 10-131-5,52-16 73 9,-52 16-73-9,59-15 28 9,-59 15-28-9,86-10 10 5,-86 10-10-5,119-11 9 8,-119 11-9-7,162 0 0 6,-162 0 0-7,77 0-117 6,-77 0 117-5,89 0-488 7,-89 0 488-8</inkml:trace>
    </iact:actionData>
  </iact:action>
  <iact:action type="add" startTime="62370">
    <iact:property name="dataType" value="strokeEraser"/>
    <iact:actionData xml:id="d62">
      <inkml:trace xmlns:inkml="http://www.w3.org/2003/InkML" xml:id="stk51" contextRef="#ctx0" brushRef="#br3">40337 26308 560 0,'0'0'0'1,"0"0"0"5,0 0 0-6,0 0-126 7,0 0 126-7,0 0-23 8,0 0 23-8,0 0-134 9,0 0 134-9</inkml:trace>
    </iact:actionData>
  </iact:action>
  <iact:action type="remove" startTime="62517">
    <iact:property name="style" value="instant"/>
    <iact:actionData xml:id="d63" ref="#d15"/>
  </iact:action>
  <iact:action type="add" startTime="62521">
    <iact:property name="dataType" value="strokeEraser"/>
    <iact:actionData xml:id="d64">
      <inkml:trace xmlns:inkml="http://www.w3.org/2003/InkML" xml:id="stk52" contextRef="#ctx0" brushRef="#br3">40776 25998 39 0,'0'0'0'5,"0"0"988"-5,0 0-988 0,0 0 14 8,0 0-14-8,0 0 5 11,0 0-5-9,0 0 0-1,0 0 0-1,0 0-46 4,0 0 46-3,0 0-121 9,0 0 121-10,54-26-201 8,-54 26 201-7,4-7-288 3,-4 7 288-4</inkml:trace>
    </iact:actionData>
  </iact:action>
  <iact:action type="add" startTime="62691">
    <iact:property name="dataType" value="strokeEraser"/>
    <iact:actionData xml:id="d65">
      <inkml:trace xmlns:inkml="http://www.w3.org/2003/InkML" xml:id="stk53" contextRef="#ctx0" brushRef="#br3">41497 25972 824 0,'0'0'0'1,"0"0"77"7,0 0-77-8,0 0 0 6,0 0 0-6,0 0-3 8,0 0 3-8,0 0-36 8,0 0 36-8,0 0-313 8,0 0 313-8</inkml:trace>
    </iact:actionData>
  </iact:action>
  <iact:action type="add" startTime="62869">
    <iact:property name="dataType" value="strokeEraser"/>
    <iact:actionData xml:id="d66">
      <inkml:trace xmlns:inkml="http://www.w3.org/2003/InkML" xml:id="stk54" contextRef="#ctx0" brushRef="#br3">42419 26583 712 0,'0'0'0'2,"0"0"0"-2,0 0 0 0,0 0-80 7,0 0 80-6,0 0-193 9,0 0 193-10</inkml:trace>
    </iact:actionData>
  </iact:action>
  <iact:action type="remove" startTime="63085">
    <iact:property name="style" value="instant"/>
    <iact:actionData xml:id="d67" ref="#d17"/>
  </iact:action>
  <iact:action type="add" startTime="63090">
    <iact:property name="dataType" value="strokeEraser"/>
    <iact:actionData xml:id="d68">
      <inkml:trace xmlns:inkml="http://www.w3.org/2003/InkML" xml:id="stk55" contextRef="#ctx0" brushRef="#br3">42386 26194 812 0,'0'0'0'6,"0"0"133"-6,0 0-133 0,0 0 17 6,0 0-17-5,0 0 31 8,0 0-31-9,0 0 29 5,0 0-29-5,0 0 0 8,0 0 0-8,0 0-95 6,0 0 95-5,0 0-300 7,0 0 300-8,7-19-504 10,-7 19 504-9</inkml:trace>
    </iact:actionData>
  </iact:action>
  <iact:action type="add" startTime="63222">
    <iact:property name="dataType" value="strokeEraser"/>
    <iact:actionData xml:id="d69">
      <inkml:trace xmlns:inkml="http://www.w3.org/2003/InkML" xml:id="stk56" contextRef="#ctx0" brushRef="#br3">42386 26194 731 0,'0'0'0'4,"11"-45"83"-4,-11 45-83 0,5 14 145 6,-5-14-145-6,3 12 181 8,-3-12-181-8,0 10 48 7,0-10-48-7,0 9 10 8,0-9-10-8,0 0 0 9,0 0 0-9,0 6 0 6,0-6 0-6,0 15-54 8,0-15 54-8,0 8-261 10,0-8 261-10,0 14-644 2,0-14 644-1</inkml:trace>
    </iact:actionData>
  </iact:action>
  <iact:action type="add" startTime="65206">
    <iact:property name="dataType"/>
    <iact:actionData xml:id="d70">
      <inkml:trace xmlns:inkml="http://www.w3.org/2003/InkML" xml:id="stk57" contextRef="#ctx0" brushRef="#br0">20148 6633 91 0,'0'0'0'0,"0"0"0"0,0 0 0 0</inkml:trace>
    </iact:actionData>
  </iact:action>
  <iact:action type="add" startTime="66029">
    <iact:property name="dataType"/>
    <iact:actionData xml:id="d71">
      <inkml:trace xmlns:inkml="http://www.w3.org/2003/InkML" xml:id="stk58" contextRef="#ctx0" brushRef="#br0">20654 6521 296 0,'0'0'0'0,"0"0"524"0,0 0-524 0,0 0 170 0,0 0-170 0,0 0 99 20,0 0-99-20,0 0 114 1,0 0-114-1,0 0 70 0,0 0-70 0,0 0 59 18,0 0-59-18,12 0 75 0,-12 0-75 0,-46 0 66 12,46 0-66-12,-68 0 52 0,68 0-52 0,-92 0 105 18,92 0-105-17,-111 0 72-1,111 0-72 0,-133 0 59 11,133 0-59-11,-142 0 53 0,142 0-53 0,-150-18 31 18,150 18-31-18,-148-15 40 0,148 15-40 0,-150-13 22 13,150 13-22-13,-159-12 36 0,159 12-36 0,-167-14 27 17,167 14-27-16,-161-19 31-1,161 19-31 0,-162-26 27 13,162 26-27-13,-153-25 19 0,153 25-19 0,-149-23 0 21,149 23 0-20,-143-17 0-1,143 17 0 0,-135-18 0 0,135 18 0 0,-130-13 0 9,130 13 0-9,-121-11 0 21,121 11 0-21,-114-9 0 0,114 9 0 0,-109-13 0 0,109 13 0 0,-115-11 0 13,115 11 0-13,-111-10 0 0,111 10 0 0,-114-8 0 19,114 8 0-19,-116-6 0 0,116 6 0 0,-107-12 0 12,107 12 0-12,-120-12 0 0,120 12 0 0,-112-9 0 15,112 9 0-15,-115-9 0 0,115 9 0 0,-114-4 0 14,114 4 0-14,-109 0 0 0,109 0 0 0,-108 0 0 16,108 0 0-16,-102 0 0 0,102 0 0 0,-101 0 0 17,101 0 0-17,-106 0 0 0,106 0 0 0,-107 0 0 14,107 0 0-14,-109 4 0 0,109-4 0 0,-111 15 0 16,111-15 0-15,-103 11 0-1,103-11 0 0,-104 12 0 14,104-12 0-13,-92 6 0-1,92-6 0 0,-87 4 0 16,87-4 0-16,-92 8 0 0,92-8 0 0,-89 15 0 22,89-15 0-22,-88 14 0 0,88-14 0 0,-87 25 0 0,87-25 0 0,-82 23 0 11,82-23 0-10,-74 18 0-1,74-18 0 0,-70 15 0 15,70-15 0-15,-70 7 0 0,70-7 0 0,-70 3 0 14,70-3 0-14,-66 5 0 0,66-5 0 1,-70 0 0 14,70 0 0-15,-74 0 0 0,74 0 0 0,-69 0 0 14,69 0 0-14,-65 0 0 1,65 0 0-1,-67 0 0 14,67 0 0-14,-63 0 0 0,63 0 0 0,-61 0 0 16,61 0 0-16,-60 0 0 0,60 0 0 0,-67 0 0 22,67 0 0-22,-73 0 0 0,73 0 0 0,-73 0 0 0,73 0 0 0,-70 0 0 9,70 0 0-9,-65 0 0 22,65 0 0-22,-53 0 0 0,53 0 0 0,-55 0 0 0,55 0 0 0,-56 0 0 10,56 0 0-10,-58 0 0 21,58 0 0-21,-67 0 0 0,67 0 0 0,-66 0 0 0,66 0 0 0,-67 0 0 13,67 0 0-13,-73 0 0 0,73 0 0 0,-70 0 0 16,70 0 0-16,-73 0 0 0,73 0 0 0,-74 0 0 14,74 0 0-14,-66-11 0 0,66 11 0 0,-65-12 0 16,65 12 0-15,-63-2 0-1,63 2 0 0,-63-5 0 14,63 5 0-14,-62-4 0 0,62 4 0 0,-63 0 0 14,63 0 0-14,-60 0 0 0,60 0 0 0,-61 0 0 16,61 0 0-15,-56 0 0-1,56 0 0 0,-52 0 0 20,52 0 0-20,-41 0 0 0,41 0 0 0,-29 0 0 0,29 0 0 0,-22 0 0 10,22 0 0-10,-13 0 0 20,13 0 0-20,-9 0 0 0,9 0 0 0,-7 0 0 0,7 0 0 0,-5 0 0 14,5 0 0-14,-2 0 0 0,2 0 0 0,-6 0 0 18,6 0 0-18,-12 4 0 0,12-4 0 1,-11 5 0 10,11-5 0-11,-12 2 0 0,12-2 0 0,-13 8 0 19,13-8 0-19,-9 7 0 0,9-7 0 0,-3 0 0 11,3 0 0-11,-4 0 0 0,4 0 0 0,-3 0 0 19,3 0 0-19,0 0 0 0,0 0 0 0,-3 3 0 12,3-3 0-12,-14 9 0 0,14-9 0 0,-9 14 0 18,9-14 0-18,-20 19 0 0,20-19 0 0,-17 14 0 13,17-14 0-13,-10 15 0 0,10-15 0 0,-12 10 0 16,12-10 0-15,-7 8 0-1,7-8 0 0,-4 5 0 14,4-5 0-13,0 7 0-1,0-7 0 0,-3 7 0 21,3-7 0-21,-5 11 0 0,5-11 0 0,-3 10 0 0,3-10 0 0,-7 18 0 15,7-18 0-15,-4 15 0 0,4-15 0 0,-3 23 0 14,3-23 0-14,0 25 0 0,0-25 0 0,0 38 0 14,0-38 0-14,0 40 0 0,0-40 0 0,0 44 0 19,0-44 0-19,0 48 0 0,0-48 0 0,0 48 0 11,0-48 0-11,0 51 0 0,0-51 0 0,3 56 0 16,-3-56 0-16,7 58 0 1,-7-58 0-1,12 67 0 13,-12-67 0-13,10 70 0 0,-10-70 0 0,11 77 0 17,-11-77 0-17,12 84 0 0,-12-84 0 0,3 90 0 14,-3-90 0-14,0 90 0 0,0-90 0 0,0 90 0 21,0-90 0-21,0 87 0 0,0-87 0 0,-3 95 0 0,3-95 0 0,-19 93 0 11,19-93 0-11,-14 81 0 15,14-81 0-15,-12 81 0 0,12-81 0 0,-3 66 0 16,3-66 0-16,0 59 0 0,0-59 0 0,0 66 0 19,0-66 0-19,0 66 0 0,0-66 0 0,0 75 0 0,0-75 0 0,3 76 0 15,-3-76 0-15,7 78 0 0,-7-78 0 1,5 99 0 15,-5-99 0-16,3 114 0 0,-3-114 0 0,4 110 0 14,-4-110 0-14,0 103 0 0,0-103 0 0,0 85 0 15,0-85 0-14,0 58 0-1,0-58 0 0,0 45 0 13,0-45 0-13,0 36 0 0,0-36 0 0,0 33 0 17,0-33 0-17,0 38 0 0,0-38 0 0,0 40 0 14,0-40 0-14,0 41 0 0,0-41 0 0,0 47 0 21,0-47 0-21,0 46 0 0,0-46 0 0,-7 42 0 0,7-42 0 0,-8 57 0 10,8-57 0-10,-11 69 0 20,11-69 0-20,-8 95 0 0,8-95 0 0,-7 97 0 0,7-97 0 0,-7 88 0 12,7-88 0-12,-7 73 0 18,7-73 0-18,-8 44 0 0,8-44 0 0,-7 33 0 0,7-33 0 1,-12 18 0 11,12-18 0-12,-7 12 0 20,7-12 0-20,0 7 0 0,0-7 0 0,0 5 0 0,0-5 0 0,0 6 0 11,0-6 0-11,0 15 0 0,0-15 0 0,0 14 0 18,0-14 0-18,0 19 0 0,0-19 0 1,0 18 0 12,0-18 0-13,0 15 0 0,0-15 0 0,0 8 0 17,0-8 0-17,0 7 0 0,0-7 0 0,0 3 0 13,0-3 0-13,0 9 0 0,0-9 0 0,0 6 0 16,0-6 0-15,12 8 0-1,-12-8 0 0,10 10 0 15,-10-10 0-15,4 11 0 0,-4-11 0 0,3 13 0 20,-3-13 0-20,7 14 0 0,-7-14 0 0,7 19 0 0,-7-19 0 0,12 9 0 14,-12-9 0-14,8 12 0 0,-8-12 0 0,4 3 0 19,-4-3 0-19,10 0 0 0,-10 0 0 0,19 0 0 11,-19 0 0-11,37 0 0 0,-37 0 0 0,51 0 0 18,-51 0 0-18,70 0 0 0,-70 0 0 0,94-6 0 12,-94 6 0-12,127-16 0 0,-127 16 0 1,165-15 0 16,-165 15 0-17,191 0 0 0,-191 0 0 0,203 0 0 14,-203 0 0-13,195 0 0-1,-195 0 0 0,170 13 0 13,-170-13 0-13,164 21 0 0,-164-21 0 0,152 14 0 18,-152-14 0-18,140 15 0 1,-140-15 0-1,143 16 0 13,-143-16 0-13,132 6 0 0,-132-6 0 0,133 11 0 15,-133-11 0-15,152 4 0 1,-152-4 0-1,170 4 0 23,-170-4 0-23,190 4 0 1,-190-4 0-1,198 10 0 0,-198-10 0 0,191 11 0 10,-191-11 0-10,177 16 0 0,-177-16 0 0,157 7 0 17,-157-7 0-17,138 0 0 0,-138 0 0 0,127 0 0 13,-127 0 0-13,117 0 0 0,-117 0 0 0,111 0 0 13,-111 0 0-13,103-11 0 19,-103 11 0-19,100-12 0 0,-100 12 0 0,99-15 0 0,-99 15 0 0,92-6 0 13,-92 6 0-13,96-19 0 0,-96 19 0 0,92-14 0 18,-92 14 0-18,96-15 0 0,-96 15 0 0,87-14 0 13,-87 14 0-13,88-12 0 0,-88 12 0 0,86-12 0 16,-86 12 0-16,80-7 0 0,-80 7 0 0,82-7 0 22,-82 7 0-22,77-8 0 0,-77 8 0 0,76-6 0 0,-76 6 0 0,77-12 0 14,-77 12 0-14,79-11 0 0,-79 11 0 0,92-6 0 10,-92 6 0-10,102-9 0 16,-102 9 0-16,111 0 0 0,-111 0 0 0,118-3 0 15,-118 3 0-14,112 0 0-1,-112 0 0 0,105 0 0 18,-105 0 0-18,102 0 0 0,-102 0 0 0,99 0 0 0,-99 0 0 0,104 0 0 14,-104 0 0-14,99-4 0 0,-99 4 0 0,106 0 0 18,-106 0 0-18,107 0 0 0,-107 0 0 0,115 0 0 12,-115 0 0-12,114 0 0 0,-114 0 0 0,112 0 0 18,-112 0 0-18,103 4 0 0,-103-4 0 0,97 12 0 13,-97-12 0-13,84 9 0 0,-84-9 0 0,70 12-3 16,-70-12 3-16,61 12-8 0,-61-12 8 0,56 6-6 15,-56-6 6-15,48 9-6 0,-48-9 6 0,45 6-12 15,-45-6 12-14,47 3-7-1,-47-3 7 0,52 5-11 16,-52-5 11-16,58 0-4 0,-58 0 4 0,68 7-9 20,-68-7 9-20,70 3-7 0,-70-3 7 0,68 11-8 0,-68-11 8 0,63 12-5 14,-63-12 5-14,53 10-4 0,-53-10 4 0,36 5-6 18,-36-5 6-18,29 4-5 0,-29-4 5 0,19 6-1 13,-19-6 1-13,18 0-2 0,-18 0 2 0,16 4-1 16,-16-4 1-16,17 0-6 0,-17 0 6 0,22 0-2 14,-22 0 2-14,32 0-4 0,-32 0 4 0,31 0-2 16,-31 0 2-16,36 0 0 0,-36 0 0 0,32 0-2 18,-32 0 2-18,28 0-5 0,-28 0 5 0,25 0-2 11,-25 0 2-11,19 0-10 0,-19 0 10 0,14 0-4 17,-14 0 4-17,7 0-12 0,-7 0 12 0,8 0-9 22,-8 0 9-22,7-4-8 0,-7 4 8 0,14-15-8 0,-14 15 8 0,17-18-5 8,-17 18 5-8,17-25-9 15,-17 25 9-15,15-19-11 0,-15 19 11 0,10-19-2 20,-10 19 2-20,9-24-2 0,-9 24 2 0,10-27-4 0,-10 27 4 0,3-45-3 12,-3 45 3-12,9-54-6 18,-9 54 6-18,0-81-6 0,0 81 6 0,0-111-6 0,0 111 6 0,0-140-3 14,0 140 3-14,0-176 0 0,0 176 0 0,-9-195 2 20,9 195-2-20,-25-203 1 0,25 203-1 0,-22-187 2 12,22 187-2-12,-29-166 6 0,29 166-6 0,-26-138 6 17,26 138-6-17,-26-119 6 0,26 119-6 0,-22-103 10 13,22 103-10-13,-17-96 11 0,17 96-11 0,-8-85 13 16,8 85-13-16,-7-81 16 0,7 81-16 0,0-81 8 16,0 81-8-16,0-87 5 0,0 87-5 0,0-101 5 20,0 101-5-20,0-106 8 0,0 106-8 0,0-118 6 0,0 118-6 0,0-114 3 14,0 114-3-14,0-99 1 1,0 99-1-1,7-88 6 18,-7 88-6-18,6-77 7 0,-6 77-7 0,9-71 6 13,-9 71-6-13,7-69 4 0,-7 69-4 0,3-70 2 14,-3 70-2-14,11-74 1 0,-11 74-1 1,11-89 1 12,-11 89-1-13,11-91 2 0,-11 91-2 1,15-92 6 14,-15 92-6-15,12-84 6 0,-12 84-6 0,7-71 5 15,-7 71-5-15,7-55 1 0,-7 55-1 0,6-43 1 15,-6 43-1-15,6-31 0 1,-6 31 0-1,3-14 0 15,-3 14 0-15,3-7 0 0,-3 7 0 0,0 0 0 15,0 0 0-15,0 0 0 0,0 0 0 0,0-4 0 16,0 4 0-16,0-4-17 0,0 4 17 0,0 0-130 16,0 0 130-16,0 0-390 0,0 0 390 0</inkml:trace>
    </iact:actionData>
  </iact:action>
  <iact:action type="add" startTime="69791">
    <iact:property name="dataType"/>
    <iact:actionData xml:id="d72">
      <inkml:trace xmlns:inkml="http://www.w3.org/2003/InkML" xml:id="stk59" contextRef="#ctx0" brushRef="#br0">12220 10136 614 0,'0'0'0'1,"0"0"218"-1,0 0-218 0,0 0 147 0,0 0-147 0,-162 209 119 9,162-209-119-9,-109 106 99 0,109-106-99 0,-142 107 58 14,142-107-58-14,-141 90 51 0,141-90-51 0,-164 72 47 14,164-72-47-14,-186 71 43 0,186-71-43 0,-200 54 33 16,200-54-33-16,-208 45 26 0,208-45-26 0,-222 37 22 15,222-37-22-15,-213 25 25 0,213-25-25 0,-217 19 35 18,217-19-35-18,-210 14 26 0,210-14-26 0,-198 15 21 13,198-15-21-13,-192 15 23 0,192-15-23 0,-178 10 27 16,178-10-27-16,-160 8 30 0,160-8-30 0,-145 8 24 21,145-8-24-21,-128 10 18 0,128-10-18 0,-113 12 7 0,113-12-7 0,-102 7 8 10,102-7-8-10,-92 8 7 21,92-8-7-21,-86 0 9 0,86 0-9 0,-83 0 10 0,83 0-10 0,-86 0 9 14,86 0-9-14,-95 3 7 1,95-3-7-1,-92 8 15 16,92-8-15-16,-96 7 10 0,96-7-10 0,-92 11 4 13,92-11-4-13,-85 10 4 0,85-10-4 0,-74 15 4 16,74-15-4-16,-65 19 9 0,65-19-9 0,-56 18 11 14,56-18-11-14,-51 15 15 0,51-15-15 0,-46 14 42 16,46-14-42-16,-46 19 13 0,46-19-13 0,-58 22 1 14,58-22-1-14,-63 31 2 0,63-31-2 0,-74 35 1 16,74-35-1-16,-82 40 0 0,82-40 0 0,-76 48 0 15,76-48 0-15,-84 52 7 0,84-52-7 0,-78 52 24 16,78-52-24-16,-74 58 7 0,74-58-7 0,-70 60 3 16,70-60-3-16,-61 55 1 0,61-55-1 0,-60 43 37 16,60-43-37-16,-48 38 15 0,48-38-15 0,-56 28 2 15,56-28-2-15,-55 34 1 0,55-34-1 0,-51 30 0 19,51-30 0-19,-51 25 2 0,51-25-2 0,-41 22 1 0,41-22-1 0,-29 22 0 15,29-22 0-15,-26 15 1 0,26-15-1 0,-25 11 0 15,25-11 0-15,-21 14 1 0,21-14-1 0,-20 12 0 15,20-12 0-14,-22 15 1-1,22-15-1 0,-22 14 0 13,22-14 0-13,-28 22 2 0,28-22-2 0,-24 26-1 16,24-26 1-16,-25 22 1 0,25-22-1 0,-29 27 0 15,29-27 0-15,-29 24 0 0,29-24 0 0,-34 30 0 16,34-30 0-16,-29 29 3 0,29-29-3 0,-33 37 0 15,33-37 0-15,-27 37 1 0,27-37-1 0,-26 48 1 20,26-48-1-20,-25 58 0 0,25-58 0 0,-26 67 2 0,26-67-2 0,-34 70 0 16,34-70 0-16,-36 70 7 0,36-70-7 0,-39 77 13 14,39-77-13-13,-44 84 1-1,44-84-1 0,-45 93 0 15,45-93 0-15,-44 84 2 1,44-84-2-1,-45 93 3 13,45-93-3-13,-41 98 1 0,41-98-1 0,-39 100 1 16,39-100-1-16,-36 103 2 0,36-103-2 0,-30 99 4 14,30-99-4-14,-22 92 7 0,22-92-7 1,-23 97 0 15,23-97 0-16,-22 114 0 0,22-114 0 0,-31 113 0 14,31-113 0-14,-29 107 0 0,29-107 0 0,-32 93 0 16,32-93 0-16,-32 76 0 0,32-76 0 0,-28 55 0 21,28-55 0-21,-24 49 0 0,24-49 0 0,-22 43 0 0,22-43 0 0,-19 38 0 14,19-38 0-14,-15 40 0 0,15-40 0 0,-14 40 0 19,14-40 0-19,-22 41 0 0,22-41 0 0,-18 45 0 11,18-45 0-11,-19 39 0 0,19-39 0 0,-19 42 0 17,19-42 0-17,-17 48 0 0,17-48 0 0,-19 39 0 13,19-39 0-13,-19 44 0 0,19-44 0 0,-18 40 0 16,18-40 0-16,-19 33 0 0,19-33 0 0,-7 26 0 16,7-26 0-16,-10 16 0 0,10-16 0 0,-5 6 0 14,5-6 0-14,-4 9 0 0,4-9 0 0,-3 0 0 15,3 0 0-15,0 2 0 0,0-2 0 0,-4 4 0 16,4-4 0-16,0 0 0 0,0 0 0 0,-3 0 0 16,3 0 0-16,0 4 0 0,0-4 0 0,0 0 0 15,0 0 0-14,0 0 0-1,0 0 0 0,0 0 0 15,0 0 0-15,0 0 0 0,0 0 0 0,-12 8 0 21,12-8 0-21,-14 17 0 0,14-17 0 0,-22 23 0 0,22-23 0 0,-22 25 0 9,22-25 0-9,-15 23 0 21,15-23 0-21,-14 14 0 0,14-14 0 0,-5 19 0 0,5-19 0 0,-7 8 0 16,7-8 0-16,-3 14 0 0,3-14 0 0,-7 19 0 14,7-19 0-14,-12 33 0 0,12-33 0 0,-14 40 0 15,14-40 0-15,-25 60 0 0,25-60 0 0,-31 54 0 14,31-54 0-14,-26 51 0 0,26-51 0 0,-29 42 0 14,29-42 0-13,-17 21 0-1,17-21 0 0,-8 12 0 15,8-12 0-15,-4 6 0 0,4-6 0 0,0 0 0 16,0 0 0-16,0 0 0 0,0 0 0 0,0 0 0 14,0 0 0-14,-8 9 0 1,8-9 0-1,-7 18 0 22,7-18 0-22,-19 29 0 0,19-29 0 0,-13 28 0 0,13-28 0 0,-12 26 0 9,12-26 0-9,-11 12 0 20,11-12 0-20,0 3 0 0,0-3 0 0,0 0 0 0,0 0 0 0,0-7 0 12,0 7 0-12,0-52 0 18,0 52 0-18,7-72 0 0,-7 72 0 0,22-82 0 0,-22 82 0 0,16-77 0 16,-16 77 0-16,17-74 0 0,-17 74 0 0,12-70 0 15,-12 70 0-15,7-58 0 0,-7 58 0 0,0-60 0 13,0 60 0-12,0-39 0-1,0 39 0 0,0-38 0 15,0 38 0-15,0-28 0 0,0 28 0 1,0-24 0 14,0 24 0-15,0-18 0 0,0 18 0 0,0-18 0 15,0 18 0-15,0-15 0 0,0 15 0 0,0-6 0 23,0 6 0-23,0-9 0 0,0 9 0 0,-6-3 0 0,6 3 0 0,0 0 0 9,0 0 0-9,0 0 0 20,0 0 0-20,0 0 0 0,0 0 0 0,0 0 0 0,0 0 0 0,-1 3 0 11,1-3 0-11,-4 42 0 18,4-42 0-18,-8 43 0 0,8-43 0 0,-7 56 0 0,7-56 0 0,-9 65 0 13,9-65 0-13,-6 74 0 17,6-74 0-17,-7 78 0 0,7-78 0 0,0 78 0 0,0-78 0 0,0 72 0 17,0-72 0-17,0 51 0 0,0-51 0 0,0 41 0 13,0-41 0-13,0 22 0 0,0-22 0 0,0 9 0 16,0-9 0-16,0 2 0 0,0-2 0 0,0 0 0 17,0 0 0-17,0 0 0 0,0 0 0 0,34 0 0 13,-34 0 0-13,51 0 0 0,-51 0 0 0,62-2 0 16,-62 2 0-16,59-24 0 0,-59 24 0 0,57-18 0 16,-57 18 0-16,64-37 0 0,-64 37 0 0,67-35 0 15,-67 35 0-15,66-42 0 0,-66 42 0 0,55-33 0 19,-55 33 0-19,41-33 0 0,-41 33 0 0,29-18 0 0,-29 18 0 0,7-8 0 13,-7 8 0-13,3 0 0 20,-3 0 0-20,0 0 0 0,0 0 0 0,0 0 0 0,0 0 0 0,0 0 0 13,0 0 0-13,0 0 0 0,0 0 0 0,0 0 0 16,0 0 0-16,0 0 0 0,0 0 0 0,-10 0-65 14,10 0 65-14,-17 0-408 0,17 0 408 0</inkml:trace>
    </iact:actionData>
  </iact:action>
  <iact:action type="add" startTime="76392">
    <iact:property name="dataType"/>
    <iact:actionData xml:id="d73">
      <inkml:trace xmlns:inkml="http://www.w3.org/2003/InkML" xml:id="stk60" contextRef="#ctx0" brushRef="#br1">11787 16612 847 0,'0'0'0'1,"0"0"392"-1,0 0-392 0,0 0 281 18,0 0-281-18,0 0 220 0,0 0-220 0,0 0 141 0,0 0-141 0,0 0 39 18,0 0-39-18,0 0 20 0,0 0-20 0,13-9 19 14,-13 9-19-14,0 0 19 0,0 0-19 0,-3 0 14 17,3 0-14-17,-46 18 17 0,46-18-17 0,-53 39 17 12,53-39-17-12,-63 43 21 0,63-43-21 0,-70 48 0 15,70-48 0-15,-73 51 0 0,73-51 0 0,-75 56 0 15,75-56 0-15,-65 48 0 0,65-48 0 0,-63 58 0 15,63-58 0-15,-65 59 0 0,65-59 0 0,-70 66 0 18,70-66 0-18,-77 73 0 0,77-73 0 0,-78 74 0 13,78-74 0-13,-79 70 0 0,79-70 0 0,-78 66 0 15,78-66 0-15,-70 60 0 0,70-60 0 0,-65 48 0 15,65-48 0-15,-43 25 0 0,43-25 0 0,-26 15 0 16,26-15 0-16,-10 0 0 0,10 0 0 0,-8 0 0 21,8 0 0-21,0 0 0 0,0 0 0 0,0 0 0 0,0 0 0 0,0 0 0 14,0 0 0-14,15-40 0 0,-15 40 0 0,51-48 0 16,-51 48 0-16,63-49 0 0,-63 49 0 0,50-44 0 15,-50 44 0-15,49-33 0 0,-49 33 0 0,33-6-36 12,-33 6 36-12,0 0-270 18,0 0 270-18,0 0-562 0,0 0 562 0</inkml:trace>
    </iact:actionData>
  </iact:action>
  <iact:action type="add" startTime="78008">
    <iact:property name="dataType"/>
    <iact:actionData xml:id="d74">
      <inkml:trace xmlns:inkml="http://www.w3.org/2003/InkML" xml:id="stk61" contextRef="#ctx0" brushRef="#br1">17204 16651 592 0,'0'0'0'0,"0"0"610"0,0 0-610 0,0 0 251 8,0 0-251-8,0 0 187 0,0 0-187 0,0 0 165 18,0 0-165-18,0 0 101 0,0 0-101 0,0 0 29 13,-76 52-29-13,6 6 7 0,70-58-7 0,-70 71 14 16,70-71-14-16,-81 66 16 0,81-66-16 1,-85 74 11 15,85-74-11-16,-80 73 15 0,80-73-15 0,-77 66 7 15,77-66-7-15,-63 56 2 0,63-56-2 0,-48 43 4 15,48-43-4-15,-37 26 0 0,37-26 0 0,-26 16 1 21,26-16-1-21,-7 0 0 0,7 0 0 0,0 0-8 0,0 0 8 0,0 0-11 10,0 0 11-10,17-42-22 20,-17 42 22-20,53-51-29 0,-53 51 29 0,51-30-63 0,-51 30 63 0,14-7-328 11,-14 7 328-11,9 0-807 25,-9 0 807-24</inkml:trace>
    </iact:actionData>
  </iact:action>
  <iact:action type="remove" startTime="89289">
    <iact:property name="style" value="instant"/>
    <iact:actionData xml:id="d75" ref="#d73"/>
  </iact:action>
  <iact:action type="add" startTime="89241">
    <iact:property name="dataType" value="strokeEraser"/>
    <iact:actionData xml:id="d76">
      <inkml:trace xmlns:inkml="http://www.w3.org/2003/InkML" xml:id="stk62" contextRef="#ctx0" brushRef="#br3">21933 29199 359 0,'0'0'0'0,"0"0"321"0,0 0-321 0,0 0 130 4,0 0-130-4,0 0 77 7,0 0-77-7,0 0 58 7,0 0-58-7,0 0 3 8,0 0-3-8,0 0 0 8,0 0 0-8,0 0-5 8,0 0 5-7,-43 0-56 11,43 0 56-11,-3 0-175 0,3 0 175-1,-4 0-399 7,4 0 399-7</inkml:trace>
    </iact:actionData>
  </iact:action>
  <iact:action type="add" startTime="89421">
    <iact:property name="dataType" value="strokeEraser"/>
    <iact:actionData xml:id="d77">
      <inkml:trace xmlns:inkml="http://www.w3.org/2003/InkML" xml:id="stk63" contextRef="#ctx0" brushRef="#br3">21933 29199 804 0,'0'0'0'0,"-123"18"56"6,123-18-56-6,0 0 1 6,0 0-1-6,0 0-1 6,0 0 1-6,-9-18 0 8,9 18 0-8,-10-6-64 9,10 6 64-9,-3 0-163 8,3 0 163-8,0-9-435 5,0 9 435-5</inkml:trace>
    </iact:actionData>
  </iact:action>
  <iact:action type="add" startTime="90167">
    <iact:property name="dataType" value="strokeEraser"/>
    <iact:actionData xml:id="d78">
      <inkml:trace xmlns:inkml="http://www.w3.org/2003/InkML" xml:id="stk64" contextRef="#ctx0" brushRef="#br3">27663 28735 692 0,'0'0'0'1,"0"0"230"-1,0 0-230 0,0 0 130 0,0 0-130 0,0 0 20 2,0 0-20-2,0 0 0 6,0 0 0-6,0 0-58 7,0 0 58-7,0 0-200 9,0 0 200-9,0-50-408 5,0 50 408-5</inkml:trace>
    </iact:actionData>
  </iact:action>
  <iact:action type="add" startTime="90321">
    <iact:property name="dataType" value="strokeEraser"/>
    <iact:actionData xml:id="d79">
      <inkml:trace xmlns:inkml="http://www.w3.org/2003/InkML" xml:id="stk65" contextRef="#ctx0" brushRef="#br3">27663 28735 588 0,'0'0'0'0,"-106"-74"152"4,106 74-152-4,-9 0 24 8,9 0-24-8,-12 0 0 6,12 0 0-5,-10 0-35 7,10 0 35-8,-3-3-165 7,3 3 165-7,0 0-222 9,0 0 222-9</inkml:trace>
    </iact:actionData>
  </iact:action>
  <iact:action type="remove" startTime="90595">
    <iact:property name="style" value="instant"/>
    <iact:actionData xml:id="d80" ref="#d74"/>
  </iact:action>
  <iact:action type="add" startTime="90544">
    <iact:property name="dataType" value="strokeEraser"/>
    <iact:actionData xml:id="d81">
      <inkml:trace xmlns:inkml="http://www.w3.org/2003/InkML" xml:id="stk66" contextRef="#ctx0" brushRef="#br3">27654 28735 650 0,'0'0'0'1,"0"0"237"4,0 0-237-4,0 0 96 6,0 0-96-7,0 0 120 7,0 0-120-7,0 0 72 9,0 0-72-9,0 0 23 6,0 0-23-6,0 0 0 8,0 0 0-8,48 89-31 12,-48-89 31-11,0 18-85 2,0-18 85-3,0 5-283 8,0-5 283-8,0 0-773 6,0 0 773-6</inkml:trace>
    </iact:actionData>
  </iact:action>
  <iact:action type="add" startTime="90719">
    <iact:property name="dataType" value="strokeEraser"/>
    <iact:actionData xml:id="d82">
      <inkml:trace xmlns:inkml="http://www.w3.org/2003/InkML" xml:id="stk67" contextRef="#ctx0" brushRef="#br3">27654 28735 771 0,'0'0'0'1,"92"155"184"3,-92-155-184-4,0 0 78 7,0 0-78-7,0 0 65 6,0 0-65-6,0 0 20 8,0 0-20-8,0 0 0 8,0 0 0-8,0-8-62 6,0 8 62-6,0-10-159 9,0 10 159-8,0 0-331 7,0 0 331-8</inkml:trace>
    </iact:actionData>
  </iact:action>
  <iact:action type="add" startTime="93722">
    <iact:property name="dataType"/>
    <iact:actionData xml:id="d83">
      <inkml:trace xmlns:inkml="http://www.w3.org/2003/InkML" xml:id="stk68" contextRef="#ctx0" brushRef="#br1">11934 16537 696 0,'0'0'0'1,"0"0"313"-1,0 0-313 0,0 0 155 0,0 0-155 0,0 0 114 12,0 0-114-12,-219 255 92 16,219-255-92-16,-123 106 68 0,123-106-68 0,-129 107 44 0,129-107-44 0,-128 99 30 17,128-99-30-17,-111 88 10 0,111-88-10 0,-89 66 0 13,89-66 0-12,-73 44-1-1,73-44 1 0,-50 31-22 15,50-31 22-15,-27 10-104 0,27-10 104 0,0 0-159 16,0 0 159-16,0 0-375 0,0 0 375 0</inkml:trace>
    </iact:actionData>
  </iact:action>
  <iact:action type="add" startTime="94307">
    <iact:property name="dataType"/>
    <iact:actionData xml:id="d84">
      <inkml:trace xmlns:inkml="http://www.w3.org/2003/InkML" xml:id="stk69" contextRef="#ctx0" brushRef="#br1">13725 16693 766 0,'0'0'0'0,"0"0"354"0,0 0-354 0,-203 157 140 0,203-157-140 0,-135 91 96 8,135-91-96-7,-133 79 86 12,133-79-86-13,-121 67 54 0,121-67-54 0,-99 46 16 16,99-46-16-16,-75 34 5 0,75-34-5 0,-58 19 0 15,58-19 0-14,-29 0-27-1,29 0 27 0,-14 0-131 15,14 0 131-14,0 0-217-1,0 0 217 0,0 0-751 15,0 0 751-15</inkml:trace>
    </iact:actionData>
  </iact:action>
  <iact:action type="add" startTime="94995">
    <iact:property name="dataType"/>
    <iact:actionData xml:id="d85">
      <inkml:trace xmlns:inkml="http://www.w3.org/2003/InkML" xml:id="stk70" contextRef="#ctx0" brushRef="#br1">17411 16684 804 0,'0'0'0'0,"0"0"363"0,0 0-363 0,0 0 147 0,0 0-147 0,0 0 97 2,0 0-97-2,0 0 97 10,0 0-97-10,0 0 35 12,0 0-35-12,-229 89 6 0,229-89-6 0,-121 74 10 16,121-74-10-15,-126 84 4-1,126-84-4 0,-121 92 1 14,121-92-1-14,-113 81 1 0,113-81-1 0,-96 73 1 15,96-73-1-14,-75 42 1-1,75-42-1 0,-51 21 0 14,51-21 0-14,-27 0-25 0,27 0 25 0,0 0-116 15,0 0 116-15,0 0-170 0,0 0 170 0,17-21-482 17,-17 21 482-17</inkml:trace>
    </iact:actionData>
  </iact:action>
  <iact:action type="add" startTime="95604">
    <iact:property name="dataType"/>
    <iact:actionData xml:id="d86">
      <inkml:trace xmlns:inkml="http://www.w3.org/2003/InkML" xml:id="stk71" contextRef="#ctx0" brushRef="#br1">18964 16784 809 0,'0'0'0'0,"0"0"414"0,0 0-414 0,0 0 204 0,0 0-204 0,-222 81 93 9,222-81-93-9,-109 66 98 17,109-66-98-17,-118 74 56 0,118-74-56 0,-115 82 25 10,115-82-25-10,-98 80 12 0,98-80-12 0,-89 76 2 17,89-76-2-17,-67 66 1 0,67-66-1 0,-48 57 0 16,48-57 0-16,-29 48-36 0,29-48 36 0,-8 33-106 15,8-33 106-15,0 0-233 0,0 0 233 0,8 0-549 33,-8 0 549-33</inkml:trace>
    </iact:actionData>
  </iact:action>
  <iact:action type="add" startTime="96281">
    <iact:property name="dataType"/>
    <iact:actionData xml:id="d87">
      <inkml:trace xmlns:inkml="http://www.w3.org/2003/InkML" xml:id="stk72" contextRef="#ctx0" brushRef="#br1">22204 15530 648 0,'0'0'0'1,"0"0"416"-1,0 0-416 0,0 0 196 0,0 0-196 0,0 0 88 19,0 0-88-19,-273 213 27 0,273-213-27 0,-132 106 42 0,132-106-42 0,-129 99 32 12,129-99-32-12,-118 107 21 15,118-107-21-15,-96 89 11 0,96-89-11 1,-73 66 13 17,73-66-13-17,-48 48 8-1,48-48-8 0,-29 33 2 0,29-33-2 0,-12 7 4 13,12-7-4-13,0 8 0 0,0-8 0 0,0 0-4 17,0 0 4-17,0 0-68 0,0 0 68 0,36 0-153 13,-36 0 153-13,24 0-254 0,-24 0 254 0,22-5-768 17,-22 5 768-17</inkml:trace>
    </iact:actionData>
  </iact:action>
  <iact:action type="add" startTime="96807">
    <iact:property name="dataType"/>
    <iact:actionData xml:id="d88">
      <inkml:trace xmlns:inkml="http://www.w3.org/2003/InkML" xml:id="stk73" contextRef="#ctx0" brushRef="#br1">22949 15662 837 0,'0'0'0'1,"0"0"239"-1,0 0-239 0,0 0 164 0,0 0-164 0,-286 271 127 0,286-271-127 0,-140 111 106 12,140-111-106-11,-150 103 80-1,150-103-80 0,-150 96 50 14,150-96-50-14,-133 84 29 0,133-84-29 0,-122 71 13 14,122-71-13-14,-99 67 1 0,99-67-1 0,-78 39 0 16,78-39 0-16,-51 33-35 0,51-33 35 0,0 0-190 14,0 0 190-14,0 0-311 0,0 0 311 0</inkml:trace>
    </iact:actionData>
  </iact:action>
  <iact:action type="add" startTime="103467">
    <iact:property name="dataType"/>
    <iact:actionData xml:id="d89">
      <inkml:trace xmlns:inkml="http://www.w3.org/2003/InkML" xml:id="stk74" contextRef="#ctx0" brushRef="#br4">32288 15146 639 0,'0'0'0'1,"0"0"233"-1,0 0-233 0,0 0 146 0,0 0-146 0,0 0 84 21,0 0-84-21,0 0 29 0,0 0-29 0,0 0 17 0,0 0-17 0,9 0 36 16,-9 0-36-16,0 0 62 0,0 0-62 0,0 0 79 14,0 0-79-14,0 0 78 0,0 0-78 0,0 0 70 16,0 0-70-16,0 0 41 0,0 0-41 0,0-15 27 14,0 15-27-14,0-21 21 0,0 21-21 0,0-30 22 16,0 30-22-15,0-25 17-1,0 25-17 0,-11-30 31 15,11 30-31-15,-8-19 13 0,8 19-13 0,-10-17 9 14,10 17-9-14,-7-19 8 0,7 19-8 0,-12-19 9 15,12 19-9-15,-17-18 10 0,17 18-10 0,-12-18 6 15,12 18-6-15,-19-26 7 0,19 26-7 1,-15-26 3 15,15 26-3-16,-17-21 3 0,17 21-3 0,-19-23 1 14,19 23-1-14,-15-19 2 0,15 19-2 0,-19-22 1 17,19 22-1-17,-21-21 0 0,21 21 0 0,-18-23 0 19,18 23 0-19,-19-30 0 0,19 30 0 0,-19-25 1 0,19 25-1 0,-20-26 0 16,20 26 0-16,-16-18 0 0,16 18 0 0,-15-15 1 15,15 15-1-15,-19-6 0 0,19 6 0 0,-10-9 0 14,10 9 0-14,-12-7 0 0,12 7 0 0,-10-8 2 16,10 8-2-16,-12 0 3 0,12 0-3 0,-17-3 4 14,17 3-4-14,-19 0 13 0,19 0-13 0,-22 0 15 16,22 0-15-16,-19 0 10 0,19 0-10 0,-19 0 3 14,19 0-3-14,-14 0 3 0,14 0-3 0,-17 0 0 16,17 0 0-16,-13 0 1 0,13 0-1 0,-10 0 0 15,10 0 0-15,-16 0 0 0,16 0 0 0,-14 0 0 16,14 0 0-16,-18 0 1 0,18 0-1 0,-16 0 2 24,16 0-2-24,-17 0 1 0,17 0-1 0,-24 11 3 0,24-11-3 0,-23 22 9 7,23-22-9-7,-28 18 3 21,28-18-3-21,-20 24 4 0,20-24-4 0,-22 17 1 0,22-17-1 0,-23 22 1 13,23-22-1-13,-18 27 1 0,18-27-1 0,-16 15 1 16,16-15-1-16,-10 18 2 0,10-18-2 0,-12 17 0 14,12-17 0-14,-12 22 4 0,12-22-4 0,-5 23 2 16,5-23-2-16,-9 19 4 0,9-19-4 0,-6 21 6 14,6-21-6-14,-9 22 6 0,9-22-6 1,-7 30 4 14,7-30-4-15,-10 22 4 0,10-22-4 0,-7 21 5 22,7-21-5-22,-8 31 4 0,8-31-4 0,-11 17 1 0,11-17-1 0,-8 30 2 10,8-30-2-10,-7 37 1 20,7-37-1-20,-7 40 1 0,7-40-1 0,-12 48 2 0,12-48-2 0,-10 42 1 16,10-42-1-16,-7 39 1 0,7-39-1 0,-8 33 0 14,8-33 0-14,-7 33 2 0,7-33-2 0,-7 23-1 16,7-23 1-16,-5 21 2 0,5-21-2 0,-7 15 0 14,7-15 0-14,-3 7 0 0,3-7 0 0,-4 9 0 16,4-9 0-16,-3 6 0 0,3-6 0 0,0 8 0 14,0-8 0-14,-3 7 2 0,3-7-2 0,-7 18 0 14,7-18 0-14,0 11 0 0,0-11 0 0,-2 16 3 16,2-16-3-16,-3 6 0 0,3-6 0 0,0 4-2 16,0-4 2-16,0 7 0 0,0-7 0 0,0 0 0 15,0 0 0-15,0 0-1 0,0 0 1 0,0 0 0 16,0 0 0-16,0 0 0 0,0 0 0 0,0 0-1 21,0 0 1-21,0 0-5 0,0 0 5 0,0 0-3 0,0 0 3 0,-4-17-19 9,4 17 19-9,-3-45 0 21,3 45 0-20,-9-48 1-1,9 48-1 0,-3-48 2 0,3 48-2 0,-7-39-2 13,7 39 2-13,-5-42 1 0,5 42-1 0,-7-33-1 15,7 33 1-15,-7-24 0 0,7 24 0 0,-7-24-1 15,7 24 1-15,-6-15-2 0,6 15 2 0,-6-3-1 16,6 3 1-16,0 0 0 0,0 0 0 0,0 0 1 14,0 0-1-14,0 0 2 0,0 0-2 0,0 0 1 16,0 0-1-16,0 0 2 0,0 0-2 0,0 0 4 15,0 0-4-15,0 0 12 0,0 0-12 0,0 0 19 16,0 0-19-16,0 0 13 0,0 0-13 0,0 0 16 15,0 0-16-15,0 0 16 1,0 0-16-1,0 0 26 16,0 0-26-16,0 11 15 0,0-11-15 0,0 31 14 19,0-31-14-19,0 33 8 0,0-33-8 0,0 33 7 0,0-33-7 0,0 33 16 16,0-33-16-15,6 39 14-1,-6-39-14 0,10 33 15 13,-10-33-15-13,7 33 9 0,-7-33-9 0,10 23 5 17,-10-23-5-17,7 19 4 0,-7-19-4 0,8 10 10 13,-8-10-10-13,5 5 7 0,-5-5-7 0,4 0 0 16,-4 0 0-16,3 6 0 0,-3-6 0 0,7 12 0 14,-7-12 0-14,12 6 0 0,-12-6 0 0,14 11 0 16,-14-11 0-16,15 8 0 0,-15-8 0 0,7 8 0 15,-7-8 0-15,8 7 0 0,-8-7 0 0,0 0 0 15,0 0 0-15,7 0 0 0,-7 0 0 0,10 0 0 15,-10 0 0-14,12 0 0-1,-12 0 0 0,19 0 0 15,-19 0 0-15,22-11 0 0,-22 11 0 0,17-14 0 16,-17 14 0-16,19-15 0 0,-19 15 0 0,17-12 0 15,-17 12 0-15,14-15 0 0,-14 15 0 1,17-6 0 18,-17 6 0-19,12-9 0 0,-12 9 0 0,7-7 0 0,-7 7 0 0,10-7-45 14,-10 7 45-13,22-10-143-1,-22 10 143 0,9 0-241 15,-9 0 241-15,6-9-442 0,-6 9 442 0</inkml:trace>
    </iact:actionData>
  </iact:action>
  <iact:action type="add" startTime="105083">
    <iact:property name="dataType"/>
    <iact:actionData xml:id="d90">
      <inkml:trace xmlns:inkml="http://www.w3.org/2003/InkML" xml:id="stk75" contextRef="#ctx0" brushRef="#br4">32104 15029 716 0,'0'0'0'0,"0"0"210"0,0 0-210 0,0 0 154 12,0 0-154-12,0 0 129 0,0 0-129 1,0 0 107 13,0 0-107-14,0 0 155 0,0 0-155 0,0 0 132 16,0 0-132-16,0 0 106 0,0 0-106 0,7 0 87 15,-7 0-87-15,20 0 56 0,-20 0-56 0,26 10 63 17,-26-10-63-17,25 19 43 0,-25-19-43 0,34 22 33 19,-34-22-33-18,33 23 29-1,-33-23-29 0,29 25 27 0,-29-25-27 0,31 22 0 13,-31-22 0-13,29 20 0 0,-29-20 0 1,22 13 0 14,-22-13 0-15,19 20 0 0,-19-20 0 1,13 2 0 15,-13-2 0-16,12 7 0 0,-12-7 0 0,5 12 0 13,-5-12 0-13,7 3 0 0,-7-3 0 0,5 9 0 16,-5-9 0-16,5 6 0 0,-5-6 0 0,4 0 0 14,-4 0 0-14,0 0 0 0,0 0 0 0,0 0 0 16,0 0 0-16,0 0 0 0,0 0 0 0,0 0 0 15,0 0 0-15,0 0 0 0,0 0 0 0,0 0 0 16,0 0 0-16,0 0 0 0,0 0 0 0,0 0 0 15,0 0 0-15,0 0 0 0,0 0 0 0,7-25 0 14,-7 25 0-14,10-56 0 0,-10 56 0 0,15-72 0 17,-15 72 0-17,16-78 0 0,-16 78 0 0,13-74 0 15,-13 74 0-15,9-62 0 0,-9 62 0 0,1-60 0 21,-1 60 0-21,6-37 0 0,-6 37 0 0,0-21 0 0,0 21 0 0,0-12 0 13,0 12 0-13,0-2 0 0,0 2 0 0,0 0-23 17,0 0 23-17,0 0-156 0,0 0 156 0,0 0-235 15,0 0 235-15,0 0-389 0,0 0 389 0</inkml:trace>
    </iact:actionData>
  </iact:action>
  <iact:action type="add" startTime="106671">
    <iact:property name="dataType"/>
    <iact:actionData xml:id="d91">
      <inkml:trace xmlns:inkml="http://www.w3.org/2003/InkML" xml:id="stk76" contextRef="#ctx0" brushRef="#br4">29135 15897 677 0,'0'0'0'0,"0"0"431"0,0 0-431 0,0 0 191 0,0 0-191 0,0 0 204 3,0 0-204-3,0 0 95 16,0 0-95-16,0 0 40 0,0 0-40 0,13 257 63 13,-13-257-63-13,0 99 68 0,0-99-68 0,-15 104 63 19,15-104-63-19,-12 88 49 0,12-88-49 0,-13 86 52 13,13-86-52-12,-11 81 39-1,11-81-39 0,-15 57 29 14,15-57-29-14,-7 57 20 0,7-57-20 0,-3 25 14 21,3-25-14-21,0 14 8 0,0-14-8 0,0 4 4 0,0-4-4 0,0 0 0 10,0 0 0-10,0 0 0 20,0 0 0-20,0 0 0 0,0 0 0 0,0-10 0 0,0 10 0 0,0-42 0 14,0 42 0-14,10-63 0 0,-10 63 0 0,15-66 0 16,-15 66 0-16,4-75 0 0,-4 75 0 0,3-90 0 15,-3 90 0-15,0-96 0 0,0 96 0 0,0-92 0 15,0 92 0-15,0-88 0 0,0 88 0 0,0-70 0 16,0 70 0-15,0-54 0-1,0 54 0 0,0-33 0 13,0 33 0-13,0-24 0 0,0 24 0 0,0-18 0 16,0 18 0-16,0-3 0 0,0 3 0 0,0-4 0 17,0 4 0-17,0 0 0 0,0 0 0 0,0 0 0 19,0 0 0-19,0 0 0 0,0 0 0 0,0 0 0 0,0 0 0 0,0 40 0 18,0-40 0-17,0 81 0-1,0-81 0 0,-7 96 0 11,7-96 0-11,-12 110 0 0,12-110 0 0,-13 116 0 16,13-116 0-15,-12 105 0-1,12-105 0 0,-7 107 0 13,7-107 0-13,-3 97 0 0,3-97 0 0,0 80 0 16,0-80 0-16,0 67 0 1,0-67 0-1,0 51 0 13,0-51 0-13,0 33 0 0,0-33 0 0,0 22 0 16,0-22 0-16,0 10 0 0,0-10 0 1,0 0 0 12,0 0 0-12,0 0 0-1,0 0 0 0,0 0 0 15,0 0 0-15,0 0 0 0,0 0 0 0,0-10 0 15,0 10 0-14,0-48 0-1,0 48 0 0,6-63 0 16,-6 63 0-16,16-62 0 0,-16 62 0 0,3-56 0 14,-3 56 0-14,0-48 0 0,0 48 0 0,0-33 0 16,0 33 0-16,0-18 0 0,0 18 0 0,0 0-46 20,0 0 46-20,0 0-265 0,0 0 265 0,0 33-423 0,0-33 423 1</inkml:trace>
    </iact:actionData>
  </iact:action>
  <iact:action type="add" startTime="110841">
    <iact:property name="dataType"/>
    <iact:actionData xml:id="d92">
      <inkml:trace xmlns:inkml="http://www.w3.org/2003/InkML" xml:id="stk77" contextRef="#ctx0" brushRef="#br4">32704 18605 838 0,'0'0'0'1,"0"0"250"-1,0 0-250 0,0 0 184 0,0 0-184 0,0 0 193 19,0 0-193-19,0 0 142 0,0 0-142 0,0 0 122 0,0 0-122 0,0 14 118 15,0-14-118-15,45 0 107 0,-45 0-107 0,70 0 70 15,-70 0-70-14,80 9 23-1,-80-9-23 0,89 6 0 15,-89-6 0-15,92 9 0 0,-92-9 0 0,78 10 0 20,-78-10 0-20,65 8 0 0,-65-8 0 0,45 6 0 0,-45-6 0 0,22 9 0 16,-22-9 0-16,7 0 0 0,-7 0 0 0,0 0 0 14,0 0 0-14,0 0 0 0,0 0 0 0,0 0 0 17,0 0 0-17,0 0 0 0,0 0 0 0,-7 0 0 13,7 0 0-13,-51 0 0 0,51 0 0 0,-77-33 0 17,77 33 0-17,-104-64 0 0,104 64 0 0,-118-83 0 14,118 83 0-14,-113-81 0 0,113 81 0 0,-100-81 0 15,100 81 0-15,-84-75 0 0,84 75 0 0,-60-58 0 14,60 58 0-14,-39-33 0 0,39 33 0 0,-22-26 0 16,22 26 0-16,-14-7 0 0,14 7 0 0,0 0 0 15,0 0 0-15,0 0 0 0,0 0 0 0,0 0 0 16,0 0 0-16,0 0 0 0,0 0 0 0,0 0 0 16,0 0 0-16,0 50 0 0,0-50 0 0,29 64 0 15,-29-64 0-15,43 85 0 0,-43-85 0 0,37 81 0 20,-37-81 0-20,36 72 0 0,-36-72 0 0,38 81 0 0,-38-81 0 0,29 75 0 14,-29-75 0-14,32 72 0 0,-32-72 0 0,31 67 0 16,-31-67 0-16,22 59 0 0,-22-59 0 0,17 32 0 17,-17-32 0-17,9 23 0 0,-9-23 0 0,3 3 0 13,-3-3 0-13,0 0 0 0,0 0 0 0,4 0 0 14,-4 0 0-14,0 0 0 0,0 0 0 0,3 0 0 16,-3 0 0-16,0 0 0 0,0 0 0 0,0 0 0 16,0 0 0-16,3-3 0 0,-3 3 0 0,9-48 0 16,-9 48 0-16,7-73 0 0,-7 73 0 0,10-99 0 20,-10 99 0-20,8-114 0 0,-8 114 0 0,4-114 0 0,-4 114 0 1,7-108 0 14,-7 108 0-15,3-99 0 0,-3 99 0 0,4-73 0 14,-4 73 0-14,0-56 0 0,0 56 0 0,0-18 0 17,0 18 0-17,0-15 0 0,0 15 0 0,0 0 0 13,0 0 0-13,0 0 0 0,0 0 0 0,0 0 0 16,0 0 0-16,0 0 0 0,0 0 0 0,0 0 0 14,0 0 0-14,-11 41 0 0,11-41 0 0,-44 65 0 16,44-65 0-16,-58 82 0 0,58-82 0 0,-63 88 0 14,63-88 0-14,-63 93 0 0,63-93 0 0,-58 81 0 16,58-81 0-16,-62 76 0 0,62-76 0 0,-37 71 0 16,37-71 0-16,-38 43 0 0,38-43 0 0,-22 30 0 15,22-30 0-15,-7 18 0 0,7-18 0 0,0 0 0 14,0 0 0-14,0 0 0 0,0 0 0 0,0 0 0 17,0 0 0-17,0 0 0 0,0 0 0 0,0 0 0 20,0 0 0-19,19-18 0-1,-19 18 0 0,36-40 0 0,-36 40 0 0,37-42 0 13,-37 42 0-13,19-14 0 0,-19 14 0 0,14 0-11 16,-14 0 11-16,0 0-295 1,0 0 295-1,0 40-387 14,0-40 387-14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11352-DFCE-4357-B777-17D146862859}" type="datetimeFigureOut">
              <a:rPr lang="en-CA" smtClean="0"/>
              <a:t>2025-09-12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B7A62-63DB-471F-A677-B32A7A09126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9567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2C0CA-AE97-4221-A482-5911394D3DC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4227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0A28E-23DA-69BD-0384-7D4578B2C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7F499-C8B7-8D14-1A6E-C88BCA42A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7E3258-136D-9F2D-9244-30053372C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FDE1B-B952-FA34-6F82-D9A5247B1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7A62-63DB-471F-A677-B32A7A09126B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1103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D8468-B76B-799D-3639-683C549F7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A5B86B-B1F4-9541-E727-5E79C9C9AA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6FFADB-819F-C964-CFFC-616003615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ED51E-9F50-265C-5BB2-51FD09203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7A62-63DB-471F-A677-B32A7A09126B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1874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3A89A-1D3F-1C46-4DDD-FB5B89C64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41DAA-6715-CBC4-BCE3-540AB92C4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DC34B7-3054-DEC9-380B-186928F3C5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82452-218E-44C7-2554-BF3875CD8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7A62-63DB-471F-A677-B32A7A09126B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4013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A84E5-D996-FB96-6A33-B827C7BFD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AABE89-38BA-7857-5DE3-C2C7FA806F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1661A4-1E74-612B-7EFB-1E6006A5B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195E6-B92D-BD6E-02C5-BECD4B8D0D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7A62-63DB-471F-A677-B32A7A09126B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086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4A844-30B6-B334-7D4E-AE3FD7717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23B5ED-9F70-D5B7-73E0-FAF7CFF6FE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5FF037-3FFF-066C-83C1-637C12D4D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50D1-4C83-D854-C036-3EBF0F977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7A62-63DB-471F-A677-B32A7A09126B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2410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68F8F-8880-A8A0-B550-6B5E20FC9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CDBEF-B59D-9CCC-E72F-0D68586A5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D5894E-DD6D-7870-A564-3EEC5CC63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2B53-5157-3695-4B47-F45C3BDD47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7A62-63DB-471F-A677-B32A7A09126B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6462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95163-11E7-4B92-5D75-AD88D4B0A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D3BCD5-35F7-068C-9A46-85CFFE07E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D00BC-E9E7-D1FB-93C9-8D8794E87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54103-9CBE-34AD-A3F4-3586C9E7BA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7A62-63DB-471F-A677-B32A7A09126B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8193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FCF90-633B-789F-34A4-045A6A45E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8C6F29-57E5-941D-3D6A-829BF12AA3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D7E497-61D7-AAB9-C218-AC04F7217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DA79B-C251-4CF3-4AA0-25B1D9F29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7A62-63DB-471F-A677-B32A7A09126B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750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7A62-63DB-471F-A677-B32A7A09126B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067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83F37-AD94-074F-E730-DF7ACF402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B5E9A6-DFE0-50E5-7647-47F8E96BCC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E2D2A-6F0A-9AE5-78CA-7DB0D8931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28CDD-3CA2-3C26-999C-1261521F8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7A62-63DB-471F-A677-B32A7A09126B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5550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CB83C-2B1D-9C83-25BD-083A71322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8407C-94DC-CA27-F452-325D35B5F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3940FD-F7C9-6A40-ED65-CCF3EAA4D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6E807-BD67-6FE9-77AA-459882A8C2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2C0CA-AE97-4221-A482-5911394D3DCC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62223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7A62-63DB-471F-A677-B32A7A09126B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51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73B55-7E8C-D3A8-AC2D-EBF6DD7A7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8C4904-ABEF-2B79-3029-B0261428BE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8685B9-182D-2D3D-C93C-E7E54F50C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967D6-32EF-314D-6D6B-88D308737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7A62-63DB-471F-A677-B32A7A09126B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9963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F9190-D286-3EF1-2209-EF6D19820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9B6534-CCC9-82E6-5ED2-96DC126E2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47B0CF-1D2E-E1FD-1E9F-5F6AE2CC1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6EE17-BB16-97B4-5CAA-416C1AF04D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7A62-63DB-471F-A677-B32A7A09126B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9041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F1F08-4907-2004-D1A1-62E3DB5C3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F18C5E-9F99-6DEB-F5B1-1F6CE69662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803E41-1E22-A3F0-F60C-28AD00B0F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C6751-CA67-3DF7-67EA-36F9FBDD8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2C0CA-AE97-4221-A482-5911394D3DCC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9227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496CE-146E-2A78-EAF2-CBD10B2E0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110AFB-56B5-F920-9C37-1E338CDEF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467B5B-64C3-6DCD-157D-5DE227DA42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DB5A3-53A5-1BE3-F3E2-32C33E5D8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2C0CA-AE97-4221-A482-5911394D3DC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1083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A67D0-487D-232B-A11C-6A9F7BF1D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BB7724-936F-6388-3FDC-39709FB370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4E9473-A9B3-D1E0-0589-2049B00B6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16BD1-B5A8-AAAC-7370-9C0A2BFB6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2C0CA-AE97-4221-A482-5911394D3DC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6858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08AE1-F27E-80E8-DE98-682872BA1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8A0E83-A8FF-DB65-CC31-7EB46A9C64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524215-AD00-3672-FDCE-224FDBB16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49111-DE95-14F9-9BFA-7459CBE28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2C0CA-AE97-4221-A482-5911394D3DC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6003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7A62-63DB-471F-A677-B32A7A09126B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073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D93E4-E662-0E47-8669-5EE4C1539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A3751A-6FD6-0DF0-1F52-C9CC9E5E3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81F11A-2D40-72B6-AF0A-15049645F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3AE70-81D8-374C-FF2E-CFF5711B5D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2C0CA-AE97-4221-A482-5911394D3DC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9216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7A62-63DB-471F-A677-B32A7A09126B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8817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29D12-D767-3A50-1C2C-72556DBA8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9313B-5782-3050-A9DF-5C55BAB72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2CA51-CDAF-C01F-D4CA-6B568F87A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2025-09-12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A1889-4829-28E1-0CF0-154E8A2F4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3D383-AD90-F9CA-A345-C0024467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144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F9791-CEC9-C348-956B-D822ECE7E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CAF90-531A-DE96-238E-7E05566A8A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CC481-6D3A-C15C-6ABE-B34FB4D97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2025-09-12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C272A-3619-004B-0058-5380E6791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26BFE-540B-C2F7-ADE2-E6E8D466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16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7BB6CE-6F3B-CD2D-ECC4-F0B381A865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B3D42E-0DC8-3BFF-7F3E-73CCC02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4B194-64CB-0E81-555E-5DE13BD3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2025-09-12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89C39-0AA7-3003-5523-4B6E5E520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0490E-40B0-D569-A923-5B853EBB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829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7233-EEE7-1A39-7516-F096B964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A8DC9-3009-6237-7B2E-D711B29EE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D065E-68D7-6061-AE9F-5E129EB05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2025-09-12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DB685-687D-6B82-0BAD-68607464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D3F38-5E9A-F8B6-94D0-367066DC3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8478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E6C4-F432-4B1F-9823-1B515A488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2DA90-1F29-CAA2-A5AE-04C7F9DA8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9B8E4-15AE-F5ED-0F02-259861D8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2025-09-12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BEE9C-83AF-2545-9226-9E5AFF202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730B2-73CE-B38B-6427-B41476EF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676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EA7A1-4DE8-53E4-F031-308FF924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66658-8590-6E05-6525-2D56BB026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4EA40-2C74-29D3-3D46-E125AC04C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BEEDC-43DB-7351-3F0B-D23274BC8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2025-09-12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C3F7A7-690B-33B1-D859-641E1EECF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A39C1-512F-168D-585D-1A0902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4910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F0011-EE36-1D48-23C2-CE1BDE219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8E971-2BD9-A0CD-8C26-9F29DE2B2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BA70A2-5F37-BD64-3677-4B4FF09AC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8AB464-1779-2310-4341-4A917BFC7E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CDAF5-0DC5-B2F0-625C-0C0EBA4A63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2BA1D5-6D2B-233A-00A5-58C7A2A78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2025-09-12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1901E7-8AA5-55AF-77B5-BD71429A6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F05D1D-6653-68DC-5A77-D53DFC9C4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9568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75185-81BE-52DA-FB2C-9CE9448D0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EE9E06-2D75-85AC-E166-E26EBC179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2025-09-12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A71F0-217F-43D1-977A-3C14A9FF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2F9E6-93F6-E4CC-C1BE-4BC61C10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1420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A572D6-2D6D-AE75-E8EB-726FCB504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2025-09-12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360E99-55E1-F79F-FE8D-FC62E2674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4BC9A-DB4B-C320-660D-15F296BC0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861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D649-B742-7ACC-FB56-02E1E54D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DE5F7-0CFA-FAC0-1A96-C463D7A5C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FFCB8-3C33-B75A-9378-1407BE8DA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3AA03-C172-DA7D-EB07-9B80A3F6B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2025-09-12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654DC-F4D1-CB21-56F7-1FB47EA1B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5B3-3973-CFBD-5600-0E6C5DF0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4920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7066-C782-6B23-BA83-733CAD54F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43DC6D-CA46-3DFF-59B6-32F70E344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5C047-2275-82B1-E2E1-A79BAF15E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4A1B5-9F9A-C92D-05CF-84442FD4D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2025-09-12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E2307-0403-68FA-8368-412BD9D7C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1AE78-3600-4C93-7BB7-492FDB93F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3306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2C78C8-F8AE-1E67-07A5-60D50B8F7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A4FD1-E01D-0ED4-2CB7-0F8B78810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AA965-A3C7-436E-D5B0-DC7A24E7A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2A98A-6A9C-4CD1-8512-4182DBABFCF8}" type="datetimeFigureOut">
              <a:rPr lang="en-CA" smtClean="0"/>
              <a:t>2025-09-12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E6764-5EAA-860A-7CCE-0425C0441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EA5AC-F05C-9D70-8468-B9B40A1CE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8171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microsoft.com/office/2011/relationships/inkAction" Target="../ink/inkAction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microsoft.com/office/2011/relationships/inkAction" Target="../ink/inkAction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2.png"/><Relationship Id="rId9" Type="http://schemas.microsoft.com/office/2011/relationships/inkAction" Target="../ink/inkAction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0" Type="http://schemas.microsoft.com/office/2011/relationships/inkAction" Target="../ink/inkAction6.xml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115.png"/><Relationship Id="rId1" Type="http://schemas.openxmlformats.org/officeDocument/2006/relationships/tags" Target="../tags/tag15.xml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22" Type="http://schemas.openxmlformats.org/officeDocument/2006/relationships/image" Target="../media/image117.png"/></Relationships>
</file>

<file path=ppt/slides/_rels/slide18.xml.rels><?xml version="1.0" encoding="UTF-8" standalone="yes"?>
<Relationships xmlns="http://schemas.openxmlformats.org/package/2006/relationships"><Relationship Id="rId12" Type="http://schemas.openxmlformats.org/officeDocument/2006/relationships/image" Target="../media/image1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11" Type="http://schemas.openxmlformats.org/officeDocument/2006/relationships/image" Target="../media/image1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microsoft.com/office/2011/relationships/inkAction" Target="../ink/inkAction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144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5" Type="http://schemas.openxmlformats.org/officeDocument/2006/relationships/image" Target="../media/image160.png"/><Relationship Id="rId10" Type="http://schemas.openxmlformats.org/officeDocument/2006/relationships/image" Target="../media/image156.png"/><Relationship Id="rId9" Type="http://schemas.openxmlformats.org/officeDocument/2006/relationships/image" Target="../media/image1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63.png"/><Relationship Id="rId12" Type="http://schemas.openxmlformats.org/officeDocument/2006/relationships/image" Target="../media/image1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62.png"/><Relationship Id="rId11" Type="http://schemas.microsoft.com/office/2011/relationships/inkAction" Target="../ink/inkAction8.xml"/><Relationship Id="rId5" Type="http://schemas.openxmlformats.org/officeDocument/2006/relationships/image" Target="../media/image160.png"/><Relationship Id="rId10" Type="http://schemas.openxmlformats.org/officeDocument/2006/relationships/image" Target="../media/image154.png"/><Relationship Id="rId4" Type="http://schemas.openxmlformats.org/officeDocument/2006/relationships/image" Target="../media/image161.png"/><Relationship Id="rId9" Type="http://schemas.openxmlformats.org/officeDocument/2006/relationships/image" Target="../media/image1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173.png"/><Relationship Id="rId4" Type="http://schemas.openxmlformats.org/officeDocument/2006/relationships/image" Target="../media/image168.png"/><Relationship Id="rId9" Type="http://schemas.microsoft.com/office/2011/relationships/inkAction" Target="../ink/inkAction9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11/relationships/inkAction" Target="../ink/inkAction10.xml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174.png"/><Relationship Id="rId5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175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9" Type="http://schemas.openxmlformats.org/officeDocument/2006/relationships/image" Target="../media/image18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2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800.png"/><Relationship Id="rId12" Type="http://schemas.openxmlformats.org/officeDocument/2006/relationships/image" Target="../media/image1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154.png"/><Relationship Id="rId11" Type="http://schemas.microsoft.com/office/2011/relationships/inkAction" Target="../ink/inkAction11.xml"/><Relationship Id="rId5" Type="http://schemas.openxmlformats.org/officeDocument/2006/relationships/image" Target="../media/image160.png"/><Relationship Id="rId10" Type="http://schemas.openxmlformats.org/officeDocument/2006/relationships/image" Target="../media/image183.png"/><Relationship Id="rId4" Type="http://schemas.openxmlformats.org/officeDocument/2006/relationships/image" Target="../media/image1792.png"/><Relationship Id="rId9" Type="http://schemas.openxmlformats.org/officeDocument/2006/relationships/image" Target="../media/image182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11/relationships/inkAction" Target="../ink/inkAction12.xml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Relationship Id="rId9" Type="http://schemas.openxmlformats.org/officeDocument/2006/relationships/image" Target="../media/image1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5.png"/><Relationship Id="rId7" Type="http://schemas.openxmlformats.org/officeDocument/2006/relationships/image" Target="../media/image1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10" Type="http://schemas.openxmlformats.org/officeDocument/2006/relationships/image" Target="../media/image193.png"/><Relationship Id="rId4" Type="http://schemas.openxmlformats.org/officeDocument/2006/relationships/image" Target="../media/image186.png"/><Relationship Id="rId9" Type="http://schemas.microsoft.com/office/2011/relationships/inkAction" Target="../ink/inkAction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610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11/relationships/inkAction" Target="../ink/inkAction14.xml"/><Relationship Id="rId3" Type="http://schemas.openxmlformats.org/officeDocument/2006/relationships/image" Target="../media/image780.png"/><Relationship Id="rId7" Type="http://schemas.openxmlformats.org/officeDocument/2006/relationships/image" Target="../media/image8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Relationship Id="rId9" Type="http://schemas.openxmlformats.org/officeDocument/2006/relationships/image" Target="../media/image8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821.png"/><Relationship Id="rId7" Type="http://schemas.openxmlformats.org/officeDocument/2006/relationships/image" Target="../media/image8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840.png"/><Relationship Id="rId10" Type="http://schemas.openxmlformats.org/officeDocument/2006/relationships/image" Target="../media/image880.png"/><Relationship Id="rId4" Type="http://schemas.openxmlformats.org/officeDocument/2006/relationships/image" Target="../media/image831.png"/><Relationship Id="rId9" Type="http://schemas.microsoft.com/office/2011/relationships/inkAction" Target="../ink/inkAction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900.png"/><Relationship Id="rId5" Type="http://schemas.openxmlformats.org/officeDocument/2006/relationships/image" Target="../media/image890.png"/><Relationship Id="rId4" Type="http://schemas.openxmlformats.org/officeDocument/2006/relationships/image" Target="../media/image8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1.png"/><Relationship Id="rId7" Type="http://schemas.openxmlformats.org/officeDocument/2006/relationships/image" Target="../media/image910.png"/><Relationship Id="rId2" Type="http://schemas.openxmlformats.org/officeDocument/2006/relationships/image" Target="../media/image821.png"/><Relationship Id="rId1" Type="http://schemas.openxmlformats.org/officeDocument/2006/relationships/slideLayout" Target="../slideLayouts/slideLayout2.xml"/><Relationship Id="rId6" Type="http://schemas.microsoft.com/office/2011/relationships/inkAction" Target="../ink/inkAction16.xml"/><Relationship Id="rId5" Type="http://schemas.openxmlformats.org/officeDocument/2006/relationships/image" Target="../media/image810.png"/><Relationship Id="rId4" Type="http://schemas.openxmlformats.org/officeDocument/2006/relationships/image" Target="../media/image8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950.png"/><Relationship Id="rId5" Type="http://schemas.microsoft.com/office/2011/relationships/inkAction" Target="../ink/inkAction17.xml"/><Relationship Id="rId4" Type="http://schemas.openxmlformats.org/officeDocument/2006/relationships/image" Target="../media/image921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11/relationships/inkAction" Target="../ink/inkAction18.xml"/><Relationship Id="rId3" Type="http://schemas.openxmlformats.org/officeDocument/2006/relationships/image" Target="../media/image931.png"/><Relationship Id="rId7" Type="http://schemas.openxmlformats.org/officeDocument/2006/relationships/image" Target="../media/image9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961.png"/><Relationship Id="rId5" Type="http://schemas.openxmlformats.org/officeDocument/2006/relationships/image" Target="../media/image951.png"/><Relationship Id="rId4" Type="http://schemas.openxmlformats.org/officeDocument/2006/relationships/image" Target="../media/image960.png"/><Relationship Id="rId9" Type="http://schemas.openxmlformats.org/officeDocument/2006/relationships/image" Target="../media/image9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9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1000.png"/><Relationship Id="rId11" Type="http://schemas.openxmlformats.org/officeDocument/2006/relationships/image" Target="../media/image1040.png"/><Relationship Id="rId5" Type="http://schemas.openxmlformats.org/officeDocument/2006/relationships/image" Target="../media/image990.png"/><Relationship Id="rId10" Type="http://schemas.microsoft.com/office/2011/relationships/inkAction" Target="../ink/inkAction19.xml"/><Relationship Id="rId4" Type="http://schemas.openxmlformats.org/officeDocument/2006/relationships/image" Target="../media/image931.png"/><Relationship Id="rId9" Type="http://schemas.openxmlformats.org/officeDocument/2006/relationships/image" Target="../media/image10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11" Type="http://schemas.openxmlformats.org/officeDocument/2006/relationships/image" Target="../media/image6.png"/><Relationship Id="rId5" Type="http://schemas.openxmlformats.org/officeDocument/2006/relationships/image" Target="../media/image9.pn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png"/><Relationship Id="rId3" Type="http://schemas.openxmlformats.org/officeDocument/2006/relationships/image" Target="../media/image1090.png"/><Relationship Id="rId12" Type="http://schemas.openxmlformats.org/officeDocument/2006/relationships/image" Target="../media/image11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1120.png"/><Relationship Id="rId11" Type="http://schemas.microsoft.com/office/2011/relationships/inkAction" Target="../ink/inkAction20.xml"/><Relationship Id="rId10" Type="http://schemas.openxmlformats.org/officeDocument/2006/relationships/image" Target="../media/image1080.png"/><Relationship Id="rId9" Type="http://schemas.openxmlformats.org/officeDocument/2006/relationships/image" Target="../media/image1070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11/relationships/inkAction" Target="../ink/inkAction21.xml"/><Relationship Id="rId3" Type="http://schemas.openxmlformats.org/officeDocument/2006/relationships/image" Target="../media/image1082.png"/><Relationship Id="rId7" Type="http://schemas.openxmlformats.org/officeDocument/2006/relationships/image" Target="../media/image11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1170.png"/><Relationship Id="rId5" Type="http://schemas.openxmlformats.org/officeDocument/2006/relationships/image" Target="../media/image1160.png"/><Relationship Id="rId4" Type="http://schemas.openxmlformats.org/officeDocument/2006/relationships/image" Target="../media/image1150.png"/><Relationship Id="rId9" Type="http://schemas.openxmlformats.org/officeDocument/2006/relationships/image" Target="../media/image1180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11/relationships/inkAction" Target="../ink/inkAction22.xml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1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1083.png"/><Relationship Id="rId5" Type="http://schemas.openxmlformats.org/officeDocument/2006/relationships/image" Target="../media/image1061.png"/><Relationship Id="rId4" Type="http://schemas.openxmlformats.org/officeDocument/2006/relationships/image" Target="../media/image1071.png"/><Relationship Id="rId9" Type="http://schemas.openxmlformats.org/officeDocument/2006/relationships/image" Target="../media/image11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27.png"/><Relationship Id="rId12" Type="http://schemas.openxmlformats.org/officeDocument/2006/relationships/image" Target="../media/image2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226.png"/><Relationship Id="rId11" Type="http://schemas.microsoft.com/office/2011/relationships/inkAction" Target="../ink/inkAction23.xml"/><Relationship Id="rId5" Type="http://schemas.openxmlformats.org/officeDocument/2006/relationships/image" Target="../media/image215.png"/><Relationship Id="rId10" Type="http://schemas.openxmlformats.org/officeDocument/2006/relationships/image" Target="../media/image229.png"/><Relationship Id="rId4" Type="http://schemas.openxmlformats.org/officeDocument/2006/relationships/image" Target="../media/image225.png"/><Relationship Id="rId9" Type="http://schemas.openxmlformats.org/officeDocument/2006/relationships/image" Target="../media/image22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microsoft.com/office/2011/relationships/inkAction" Target="../ink/inkAction24.xml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8.png"/><Relationship Id="rId10" Type="http://schemas.openxmlformats.org/officeDocument/2006/relationships/image" Target="../media/image203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Relationship Id="rId14" Type="http://schemas.openxmlformats.org/officeDocument/2006/relationships/image" Target="../media/image20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226.png"/><Relationship Id="rId11" Type="http://schemas.openxmlformats.org/officeDocument/2006/relationships/image" Target="../media/image236.png"/><Relationship Id="rId5" Type="http://schemas.openxmlformats.org/officeDocument/2006/relationships/image" Target="../media/image232.png"/><Relationship Id="rId10" Type="http://schemas.microsoft.com/office/2011/relationships/inkAction" Target="../ink/inkAction25.xml"/><Relationship Id="rId4" Type="http://schemas.openxmlformats.org/officeDocument/2006/relationships/image" Target="../media/image231.png"/><Relationship Id="rId9" Type="http://schemas.openxmlformats.org/officeDocument/2006/relationships/image" Target="../media/image23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0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330.png"/><Relationship Id="rId9" Type="http://schemas.openxmlformats.org/officeDocument/2006/relationships/image" Target="../media/image24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0.png"/><Relationship Id="rId18" Type="http://schemas.openxmlformats.org/officeDocument/2006/relationships/image" Target="../media/image1560.png"/><Relationship Id="rId26" Type="http://schemas.openxmlformats.org/officeDocument/2006/relationships/image" Target="../media/image1650.png"/><Relationship Id="rId3" Type="http://schemas.openxmlformats.org/officeDocument/2006/relationships/image" Target="../media/image1450.png"/><Relationship Id="rId21" Type="http://schemas.openxmlformats.org/officeDocument/2006/relationships/image" Target="../media/image1590.png"/><Relationship Id="rId7" Type="http://schemas.openxmlformats.org/officeDocument/2006/relationships/image" Target="../media/image1361.png"/><Relationship Id="rId12" Type="http://schemas.openxmlformats.org/officeDocument/2006/relationships/image" Target="../media/image1510.png"/><Relationship Id="rId17" Type="http://schemas.openxmlformats.org/officeDocument/2006/relationships/image" Target="../media/image1550.png"/><Relationship Id="rId25" Type="http://schemas.openxmlformats.org/officeDocument/2006/relationships/image" Target="../media/image25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40.png"/><Relationship Id="rId20" Type="http://schemas.openxmlformats.org/officeDocument/2006/relationships/image" Target="../media/image1580.png"/><Relationship Id="rId29" Type="http://schemas.openxmlformats.org/officeDocument/2006/relationships/image" Target="../media/image1680.png"/><Relationship Id="rId1" Type="http://schemas.openxmlformats.org/officeDocument/2006/relationships/tags" Target="../tags/tag42.xml"/><Relationship Id="rId6" Type="http://schemas.openxmlformats.org/officeDocument/2006/relationships/image" Target="../media/image1351.png"/><Relationship Id="rId11" Type="http://schemas.openxmlformats.org/officeDocument/2006/relationships/image" Target="../media/image1500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5" Type="http://schemas.openxmlformats.org/officeDocument/2006/relationships/image" Target="../media/image1460.png"/><Relationship Id="rId15" Type="http://schemas.openxmlformats.org/officeDocument/2006/relationships/image" Target="../media/image1530.png"/><Relationship Id="rId23" Type="http://schemas.microsoft.com/office/2017/06/relationships/model3d" Target="../media/model3d1.glb"/><Relationship Id="rId28" Type="http://schemas.openxmlformats.org/officeDocument/2006/relationships/image" Target="../media/image1670.png"/><Relationship Id="rId10" Type="http://schemas.openxmlformats.org/officeDocument/2006/relationships/image" Target="../media/image1490.png"/><Relationship Id="rId19" Type="http://schemas.openxmlformats.org/officeDocument/2006/relationships/image" Target="../media/image1570.png"/><Relationship Id="rId31" Type="http://schemas.openxmlformats.org/officeDocument/2006/relationships/image" Target="../media/image1642.png"/><Relationship Id="rId4" Type="http://schemas.openxmlformats.org/officeDocument/2006/relationships/image" Target="../media/image1331.png"/><Relationship Id="rId9" Type="http://schemas.openxmlformats.org/officeDocument/2006/relationships/image" Target="../media/image1480.png"/><Relationship Id="rId22" Type="http://schemas.openxmlformats.org/officeDocument/2006/relationships/image" Target="../media/image1600.png"/><Relationship Id="rId27" Type="http://schemas.openxmlformats.org/officeDocument/2006/relationships/image" Target="../media/image1660.png"/><Relationship Id="rId30" Type="http://schemas.openxmlformats.org/officeDocument/2006/relationships/image" Target="../media/image1630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5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0.png"/><Relationship Id="rId3" Type="http://schemas.openxmlformats.org/officeDocument/2006/relationships/image" Target="../media/image49.png"/><Relationship Id="rId7" Type="http://schemas.openxmlformats.org/officeDocument/2006/relationships/image" Target="../media/image17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5" Type="http://schemas.openxmlformats.org/officeDocument/2006/relationships/image" Target="../media/image1721.png"/><Relationship Id="rId4" Type="http://schemas.openxmlformats.org/officeDocument/2006/relationships/image" Target="../media/image17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0.png"/><Relationship Id="rId3" Type="http://schemas.microsoft.com/office/2017/06/relationships/model3d" Target="../media/model3d2.glb"/><Relationship Id="rId7" Type="http://schemas.openxmlformats.org/officeDocument/2006/relationships/image" Target="../media/image17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51.png"/><Relationship Id="rId5" Type="http://schemas.microsoft.com/office/2017/06/relationships/model3d" Target="../media/model3d3.glb"/><Relationship Id="rId4" Type="http://schemas.openxmlformats.org/officeDocument/2006/relationships/image" Target="../media/image50.png"/><Relationship Id="rId9" Type="http://schemas.openxmlformats.org/officeDocument/2006/relationships/image" Target="../media/image1790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10.png"/><Relationship Id="rId3" Type="http://schemas.openxmlformats.org/officeDocument/2006/relationships/image" Target="../media/image1751.png"/><Relationship Id="rId7" Type="http://schemas.openxmlformats.org/officeDocument/2006/relationships/image" Target="../media/image258.png"/><Relationship Id="rId12" Type="http://schemas.openxmlformats.org/officeDocument/2006/relationships/image" Target="../media/image25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2.png"/><Relationship Id="rId1" Type="http://schemas.openxmlformats.org/officeDocument/2006/relationships/tags" Target="../tags/tag46.xml"/><Relationship Id="rId11" Type="http://schemas.openxmlformats.org/officeDocument/2006/relationships/image" Target="../media/image2091.png"/><Relationship Id="rId5" Type="http://schemas.openxmlformats.org/officeDocument/2006/relationships/image" Target="../media/image257.png"/><Relationship Id="rId15" Type="http://schemas.openxmlformats.org/officeDocument/2006/relationships/image" Target="../media/image2120.png"/><Relationship Id="rId10" Type="http://schemas.openxmlformats.org/officeDocument/2006/relationships/image" Target="../media/image2080.png"/><Relationship Id="rId4" Type="http://schemas.openxmlformats.org/officeDocument/2006/relationships/image" Target="../media/image2051.png"/><Relationship Id="rId14" Type="http://schemas.microsoft.com/office/2011/relationships/inkAction" Target="../ink/inkAction2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0.png"/><Relationship Id="rId13" Type="http://schemas.openxmlformats.org/officeDocument/2006/relationships/image" Target="../media/image2280.png"/><Relationship Id="rId3" Type="http://schemas.openxmlformats.org/officeDocument/2006/relationships/image" Target="../media/image2140.png"/><Relationship Id="rId7" Type="http://schemas.openxmlformats.org/officeDocument/2006/relationships/image" Target="../media/image2240.png"/><Relationship Id="rId12" Type="http://schemas.microsoft.com/office/2011/relationships/inkAction" Target="../ink/inkAction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2230.png"/><Relationship Id="rId11" Type="http://schemas.openxmlformats.org/officeDocument/2006/relationships/image" Target="../media/image2270.png"/><Relationship Id="rId5" Type="http://schemas.openxmlformats.org/officeDocument/2006/relationships/image" Target="../media/image2160.png"/><Relationship Id="rId10" Type="http://schemas.openxmlformats.org/officeDocument/2006/relationships/image" Target="../media/image2210.png"/><Relationship Id="rId4" Type="http://schemas.openxmlformats.org/officeDocument/2006/relationships/image" Target="../media/image2150.png"/><Relationship Id="rId9" Type="http://schemas.openxmlformats.org/officeDocument/2006/relationships/image" Target="../media/image26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0.png"/><Relationship Id="rId3" Type="http://schemas.openxmlformats.org/officeDocument/2006/relationships/image" Target="../media/image2290.png"/><Relationship Id="rId7" Type="http://schemas.openxmlformats.org/officeDocument/2006/relationships/image" Target="../media/image2330.png"/><Relationship Id="rId12" Type="http://schemas.openxmlformats.org/officeDocument/2006/relationships/image" Target="../media/image23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2320.png"/><Relationship Id="rId11" Type="http://schemas.microsoft.com/office/2011/relationships/inkAction" Target="../ink/inkAction28.xml"/><Relationship Id="rId5" Type="http://schemas.openxmlformats.org/officeDocument/2006/relationships/image" Target="../media/image2310.png"/><Relationship Id="rId10" Type="http://schemas.openxmlformats.org/officeDocument/2006/relationships/image" Target="../media/image2360.png"/><Relationship Id="rId4" Type="http://schemas.openxmlformats.org/officeDocument/2006/relationships/image" Target="../media/image2301.png"/><Relationship Id="rId9" Type="http://schemas.openxmlformats.org/officeDocument/2006/relationships/image" Target="../media/image235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0.png"/><Relationship Id="rId3" Type="http://schemas.openxmlformats.org/officeDocument/2006/relationships/image" Target="../media/image2290.png"/><Relationship Id="rId7" Type="http://schemas.openxmlformats.org/officeDocument/2006/relationships/image" Target="../media/image23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2350.png"/><Relationship Id="rId5" Type="http://schemas.openxmlformats.org/officeDocument/2006/relationships/image" Target="../media/image2340.png"/><Relationship Id="rId10" Type="http://schemas.openxmlformats.org/officeDocument/2006/relationships/image" Target="../media/image2401.png"/><Relationship Id="rId4" Type="http://schemas.openxmlformats.org/officeDocument/2006/relationships/image" Target="../media/image2330.png"/><Relationship Id="rId9" Type="http://schemas.openxmlformats.org/officeDocument/2006/relationships/image" Target="../media/image23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80.png"/><Relationship Id="rId3" Type="http://schemas.openxmlformats.org/officeDocument/2006/relationships/image" Target="../media/image2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10" Type="http://schemas.microsoft.com/office/2011/relationships/inkAction" Target="../ink/inkAction29.xml"/><Relationship Id="rId4" Type="http://schemas.openxmlformats.org/officeDocument/2006/relationships/image" Target="../media/image271.png"/><Relationship Id="rId9" Type="http://schemas.openxmlformats.org/officeDocument/2006/relationships/image" Target="../media/image27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0.png"/><Relationship Id="rId7" Type="http://schemas.openxmlformats.org/officeDocument/2006/relationships/image" Target="../media/image2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10" Type="http://schemas.openxmlformats.org/officeDocument/2006/relationships/image" Target="../media/image284.png"/><Relationship Id="rId4" Type="http://schemas.openxmlformats.org/officeDocument/2006/relationships/image" Target="../media/image271.png"/><Relationship Id="rId9" Type="http://schemas.openxmlformats.org/officeDocument/2006/relationships/image" Target="../media/image2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288.png"/><Relationship Id="rId11" Type="http://schemas.openxmlformats.org/officeDocument/2006/relationships/image" Target="../media/image292.png"/><Relationship Id="rId5" Type="http://schemas.openxmlformats.org/officeDocument/2006/relationships/image" Target="../media/image287.png"/><Relationship Id="rId10" Type="http://schemas.openxmlformats.org/officeDocument/2006/relationships/image" Target="../media/image291.png"/><Relationship Id="rId4" Type="http://schemas.openxmlformats.org/officeDocument/2006/relationships/image" Target="../media/image28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296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12" Type="http://schemas.openxmlformats.org/officeDocument/2006/relationships/image" Target="../media/image29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9.png"/><Relationship Id="rId1" Type="http://schemas.openxmlformats.org/officeDocument/2006/relationships/tags" Target="../tags/tag54.xml"/><Relationship Id="rId6" Type="http://schemas.openxmlformats.org/officeDocument/2006/relationships/image" Target="../media/image288.png"/><Relationship Id="rId11" Type="http://schemas.openxmlformats.org/officeDocument/2006/relationships/image" Target="../media/image294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Relationship Id="rId14" Type="http://schemas.openxmlformats.org/officeDocument/2006/relationships/image" Target="../media/image29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0.png"/><Relationship Id="rId3" Type="http://schemas.openxmlformats.org/officeDocument/2006/relationships/image" Target="../media/image2410.png"/><Relationship Id="rId7" Type="http://schemas.openxmlformats.org/officeDocument/2006/relationships/image" Target="../media/image24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2440.png"/><Relationship Id="rId5" Type="http://schemas.openxmlformats.org/officeDocument/2006/relationships/image" Target="../media/image2430.png"/><Relationship Id="rId10" Type="http://schemas.openxmlformats.org/officeDocument/2006/relationships/image" Target="../media/image2470.png"/><Relationship Id="rId4" Type="http://schemas.openxmlformats.org/officeDocument/2006/relationships/image" Target="../media/image2420.png"/><Relationship Id="rId9" Type="http://schemas.microsoft.com/office/2011/relationships/inkAction" Target="../ink/inkAction3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0.png"/><Relationship Id="rId3" Type="http://schemas.openxmlformats.org/officeDocument/2006/relationships/image" Target="../media/image2410.png"/><Relationship Id="rId7" Type="http://schemas.openxmlformats.org/officeDocument/2006/relationships/image" Target="../media/image25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2490.png"/><Relationship Id="rId5" Type="http://schemas.openxmlformats.org/officeDocument/2006/relationships/image" Target="../media/image2480.png"/><Relationship Id="rId10" Type="http://schemas.openxmlformats.org/officeDocument/2006/relationships/image" Target="../media/image2520.png"/><Relationship Id="rId4" Type="http://schemas.openxmlformats.org/officeDocument/2006/relationships/image" Target="../media/image2420.png"/><Relationship Id="rId9" Type="http://schemas.microsoft.com/office/2011/relationships/inkAction" Target="../ink/inkAction3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0.png"/><Relationship Id="rId3" Type="http://schemas.openxmlformats.org/officeDocument/2006/relationships/image" Target="../media/image2410.png"/><Relationship Id="rId7" Type="http://schemas.openxmlformats.org/officeDocument/2006/relationships/image" Target="../media/image2530.png"/><Relationship Id="rId12" Type="http://schemas.openxmlformats.org/officeDocument/2006/relationships/image" Target="../media/image25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2490.png"/><Relationship Id="rId11" Type="http://schemas.microsoft.com/office/2011/relationships/inkAction" Target="../ink/inkAction32.xml"/><Relationship Id="rId5" Type="http://schemas.openxmlformats.org/officeDocument/2006/relationships/image" Target="../media/image2480.png"/><Relationship Id="rId10" Type="http://schemas.openxmlformats.org/officeDocument/2006/relationships/image" Target="../media/image2560.png"/><Relationship Id="rId4" Type="http://schemas.openxmlformats.org/officeDocument/2006/relationships/image" Target="../media/image2420.png"/><Relationship Id="rId9" Type="http://schemas.openxmlformats.org/officeDocument/2006/relationships/image" Target="../media/image255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0.png"/><Relationship Id="rId7" Type="http://schemas.openxmlformats.org/officeDocument/2006/relationships/image" Target="../media/image26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2610.png"/><Relationship Id="rId5" Type="http://schemas.openxmlformats.org/officeDocument/2006/relationships/image" Target="../media/image2601.png"/><Relationship Id="rId4" Type="http://schemas.openxmlformats.org/officeDocument/2006/relationships/image" Target="../media/image259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0.png"/><Relationship Id="rId13" Type="http://schemas.openxmlformats.org/officeDocument/2006/relationships/image" Target="../media/image2750.png"/><Relationship Id="rId7" Type="http://schemas.openxmlformats.org/officeDocument/2006/relationships/image" Target="../media/image2680.png"/><Relationship Id="rId12" Type="http://schemas.openxmlformats.org/officeDocument/2006/relationships/image" Target="../media/image2740.png"/><Relationship Id="rId17" Type="http://schemas.openxmlformats.org/officeDocument/2006/relationships/image" Target="../media/image2780.png"/><Relationship Id="rId2" Type="http://schemas.openxmlformats.org/officeDocument/2006/relationships/slideLayout" Target="../slideLayouts/slideLayout2.xml"/><Relationship Id="rId16" Type="http://schemas.microsoft.com/office/2011/relationships/inkAction" Target="../ink/inkAction33.xml"/><Relationship Id="rId1" Type="http://schemas.openxmlformats.org/officeDocument/2006/relationships/tags" Target="../tags/tag59.xml"/><Relationship Id="rId6" Type="http://schemas.openxmlformats.org/officeDocument/2006/relationships/image" Target="../media/image2670.png"/><Relationship Id="rId11" Type="http://schemas.openxmlformats.org/officeDocument/2006/relationships/image" Target="../media/image2730.png"/><Relationship Id="rId15" Type="http://schemas.openxmlformats.org/officeDocument/2006/relationships/image" Target="../media/image2770.png"/><Relationship Id="rId10" Type="http://schemas.openxmlformats.org/officeDocument/2006/relationships/image" Target="../media/image2710.png"/><Relationship Id="rId9" Type="http://schemas.openxmlformats.org/officeDocument/2006/relationships/image" Target="../media/image27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0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image" Target="../media/image304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6.png"/><Relationship Id="rId7" Type="http://schemas.openxmlformats.org/officeDocument/2006/relationships/image" Target="../media/image30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308.png"/><Relationship Id="rId11" Type="http://schemas.openxmlformats.org/officeDocument/2006/relationships/image" Target="../media/image312.png"/><Relationship Id="rId5" Type="http://schemas.openxmlformats.org/officeDocument/2006/relationships/image" Target="../media/image307.png"/><Relationship Id="rId10" Type="http://schemas.openxmlformats.org/officeDocument/2006/relationships/image" Target="../media/image311.png"/><Relationship Id="rId4" Type="http://schemas.openxmlformats.org/officeDocument/2006/relationships/image" Target="../media/image2800.png"/><Relationship Id="rId9" Type="http://schemas.microsoft.com/office/2011/relationships/inkAction" Target="../ink/inkAction3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17.png"/><Relationship Id="rId3" Type="http://schemas.openxmlformats.org/officeDocument/2006/relationships/image" Target="../media/image2800.png"/><Relationship Id="rId7" Type="http://schemas.openxmlformats.org/officeDocument/2006/relationships/image" Target="../media/image29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openxmlformats.org/officeDocument/2006/relationships/image" Target="../media/image315.png"/><Relationship Id="rId5" Type="http://schemas.openxmlformats.org/officeDocument/2006/relationships/image" Target="../media/image313.png"/><Relationship Id="rId9" Type="http://schemas.microsoft.com/office/2011/relationships/inkAction" Target="../ink/inkAction3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7" Type="http://schemas.openxmlformats.org/officeDocument/2006/relationships/image" Target="../media/image3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microsoft.com/office/2011/relationships/inkAction" Target="../ink/inkAction36.xml"/><Relationship Id="rId5" Type="http://schemas.openxmlformats.org/officeDocument/2006/relationships/image" Target="../media/image3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11" Type="http://schemas.openxmlformats.org/officeDocument/2006/relationships/image" Target="../media/image24.png"/><Relationship Id="rId5" Type="http://schemas.openxmlformats.org/officeDocument/2006/relationships/image" Target="../media/image9.png"/><Relationship Id="rId10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11/relationships/inkAction" Target="../ink/inkAction37.xml"/><Relationship Id="rId3" Type="http://schemas.openxmlformats.org/officeDocument/2006/relationships/image" Target="../media/image322.png"/><Relationship Id="rId7" Type="http://schemas.openxmlformats.org/officeDocument/2006/relationships/image" Target="../media/image3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Relationship Id="rId9" Type="http://schemas.openxmlformats.org/officeDocument/2006/relationships/image" Target="../media/image32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3020.png"/><Relationship Id="rId5" Type="http://schemas.openxmlformats.org/officeDocument/2006/relationships/image" Target="../media/image3010.png"/><Relationship Id="rId4" Type="http://schemas.openxmlformats.org/officeDocument/2006/relationships/image" Target="../media/image300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0.png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image" Target="../media/image3070.png"/><Relationship Id="rId4" Type="http://schemas.openxmlformats.org/officeDocument/2006/relationships/image" Target="../media/image310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3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13" Type="http://schemas.microsoft.com/office/2011/relationships/inkAction" Target="../ink/inkAction38.xml"/><Relationship Id="rId3" Type="http://schemas.openxmlformats.org/officeDocument/2006/relationships/image" Target="../media/image3480.png"/><Relationship Id="rId7" Type="http://schemas.openxmlformats.org/officeDocument/2006/relationships/image" Target="../media/image3520.png"/><Relationship Id="rId12" Type="http://schemas.openxmlformats.org/officeDocument/2006/relationships/image" Target="../media/image3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3510.png"/><Relationship Id="rId11" Type="http://schemas.openxmlformats.org/officeDocument/2006/relationships/image" Target="../media/image356.png"/><Relationship Id="rId5" Type="http://schemas.openxmlformats.org/officeDocument/2006/relationships/image" Target="../media/image3500.png"/><Relationship Id="rId10" Type="http://schemas.openxmlformats.org/officeDocument/2006/relationships/image" Target="../media/image355.png"/><Relationship Id="rId4" Type="http://schemas.openxmlformats.org/officeDocument/2006/relationships/image" Target="../media/image3490.png"/><Relationship Id="rId9" Type="http://schemas.openxmlformats.org/officeDocument/2006/relationships/image" Target="../media/image354.png"/><Relationship Id="rId14" Type="http://schemas.openxmlformats.org/officeDocument/2006/relationships/image" Target="../media/image35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7" Type="http://schemas.openxmlformats.org/officeDocument/2006/relationships/image" Target="../media/image3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362.png"/><Relationship Id="rId5" Type="http://schemas.openxmlformats.org/officeDocument/2006/relationships/image" Target="../media/image361.png"/><Relationship Id="rId4" Type="http://schemas.openxmlformats.org/officeDocument/2006/relationships/image" Target="../media/image36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image" Target="../media/image374.png"/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76.png"/><Relationship Id="rId1" Type="http://schemas.openxmlformats.org/officeDocument/2006/relationships/tags" Target="../tags/tag70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5" Type="http://schemas.openxmlformats.org/officeDocument/2006/relationships/image" Target="../media/image366.png"/><Relationship Id="rId10" Type="http://schemas.openxmlformats.org/officeDocument/2006/relationships/image" Target="../media/image371.png"/><Relationship Id="rId4" Type="http://schemas.openxmlformats.org/officeDocument/2006/relationships/image" Target="../media/image365.png"/><Relationship Id="rId9" Type="http://schemas.openxmlformats.org/officeDocument/2006/relationships/image" Target="../media/image370.png"/><Relationship Id="rId14" Type="http://schemas.microsoft.com/office/2011/relationships/inkAction" Target="../ink/inkAction3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7" Type="http://schemas.openxmlformats.org/officeDocument/2006/relationships/image" Target="../media/image380.png"/><Relationship Id="rId12" Type="http://schemas.openxmlformats.org/officeDocument/2006/relationships/image" Target="../media/image3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379.png"/><Relationship Id="rId11" Type="http://schemas.microsoft.com/office/2011/relationships/inkAction" Target="../ink/inkAction40.xml"/><Relationship Id="rId5" Type="http://schemas.openxmlformats.org/officeDocument/2006/relationships/image" Target="../media/image378.png"/><Relationship Id="rId10" Type="http://schemas.openxmlformats.org/officeDocument/2006/relationships/image" Target="../media/image383.png"/><Relationship Id="rId4" Type="http://schemas.openxmlformats.org/officeDocument/2006/relationships/image" Target="../media/image36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85.png"/><Relationship Id="rId7" Type="http://schemas.openxmlformats.org/officeDocument/2006/relationships/image" Target="../media/image3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388.png"/><Relationship Id="rId5" Type="http://schemas.openxmlformats.org/officeDocument/2006/relationships/image" Target="../media/image387.png"/><Relationship Id="rId10" Type="http://schemas.openxmlformats.org/officeDocument/2006/relationships/image" Target="../media/image391.png"/><Relationship Id="rId4" Type="http://schemas.openxmlformats.org/officeDocument/2006/relationships/image" Target="../media/image386.png"/><Relationship Id="rId9" Type="http://schemas.microsoft.com/office/2011/relationships/inkAction" Target="../ink/inkAction4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0.png"/><Relationship Id="rId12" Type="http://schemas.microsoft.com/office/2011/relationships/inkAction" Target="../ink/inkAction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11" Type="http://schemas.openxmlformats.org/officeDocument/2006/relationships/image" Target="../media/image28.png"/><Relationship Id="rId5" Type="http://schemas.openxmlformats.org/officeDocument/2006/relationships/image" Target="../media/image9.png"/><Relationship Id="rId10" Type="http://schemas.openxmlformats.org/officeDocument/2006/relationships/image" Target="../media/image27.png"/><Relationship Id="rId4" Type="http://schemas.openxmlformats.org/officeDocument/2006/relationships/image" Target="../media/image8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11" Type="http://schemas.openxmlformats.org/officeDocument/2006/relationships/image" Target="../media/image32.png"/><Relationship Id="rId5" Type="http://schemas.openxmlformats.org/officeDocument/2006/relationships/image" Target="../media/image9.png"/><Relationship Id="rId10" Type="http://schemas.openxmlformats.org/officeDocument/2006/relationships/image" Target="../media/image31.png"/><Relationship Id="rId4" Type="http://schemas.openxmlformats.org/officeDocument/2006/relationships/image" Target="../media/image8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Free photos of Paper">
            <a:extLst>
              <a:ext uri="{FF2B5EF4-FFF2-40B4-BE49-F238E27FC236}">
                <a16:creationId xmlns:a16="http://schemas.microsoft.com/office/drawing/2014/main" id="{062A882B-60E1-9866-0A02-A00FEB416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8" b="7452"/>
          <a:stretch/>
        </p:blipFill>
        <p:spPr bwMode="auto">
          <a:xfrm>
            <a:off x="-36513" y="-29402"/>
            <a:ext cx="12279261" cy="69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177E957-D02A-A935-B98F-55AC75CF02FD}"/>
              </a:ext>
            </a:extLst>
          </p:cNvPr>
          <p:cNvSpPr/>
          <p:nvPr/>
        </p:nvSpPr>
        <p:spPr>
          <a:xfrm>
            <a:off x="-1046375" y="-181170"/>
            <a:ext cx="12857376" cy="183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2609B-D48C-15EB-35E9-2A6AE0EC3419}"/>
              </a:ext>
            </a:extLst>
          </p:cNvPr>
          <p:cNvSpPr txBox="1"/>
          <p:nvPr/>
        </p:nvSpPr>
        <p:spPr>
          <a:xfrm>
            <a:off x="-21424" y="-29401"/>
            <a:ext cx="10168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400" i="0" dirty="0">
                <a:latin typeface="Impact" panose="020B0806030902050204" pitchFamily="34" charset="0"/>
              </a:rPr>
              <a:t>Spinors </a:t>
            </a:r>
            <a:r>
              <a:rPr lang="en-CA" sz="8400" dirty="0">
                <a:latin typeface="Impact" panose="020B0806030902050204" pitchFamily="34" charset="0"/>
              </a:rPr>
              <a:t>F</a:t>
            </a:r>
            <a:r>
              <a:rPr lang="en-CA" sz="8400" i="0" dirty="0">
                <a:latin typeface="Impact" panose="020B0806030902050204" pitchFamily="34" charset="0"/>
              </a:rPr>
              <a:t>or Beginners</a:t>
            </a:r>
            <a:endParaRPr lang="en-CA" sz="8400" dirty="0">
              <a:latin typeface="Impact" panose="020B080603090205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FA60A1-B8D0-F172-9C90-87FE2493C58A}"/>
              </a:ext>
            </a:extLst>
          </p:cNvPr>
          <p:cNvSpPr/>
          <p:nvPr/>
        </p:nvSpPr>
        <p:spPr>
          <a:xfrm>
            <a:off x="638175" y="4336102"/>
            <a:ext cx="10887075" cy="25885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A02E9B-7F4C-6B7D-9A2A-DAAD85B95AEF}"/>
              </a:ext>
            </a:extLst>
          </p:cNvPr>
          <p:cNvSpPr/>
          <p:nvPr/>
        </p:nvSpPr>
        <p:spPr>
          <a:xfrm>
            <a:off x="-221593" y="1386247"/>
            <a:ext cx="12664510" cy="333622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0B9D88-C60B-5CD2-2099-28C338EA0BAB}"/>
              </a:ext>
            </a:extLst>
          </p:cNvPr>
          <p:cNvGrpSpPr/>
          <p:nvPr/>
        </p:nvGrpSpPr>
        <p:grpSpPr>
          <a:xfrm>
            <a:off x="9975199" y="-1770302"/>
            <a:ext cx="3794760" cy="3794760"/>
            <a:chOff x="9916205" y="-1445835"/>
            <a:chExt cx="3794760" cy="37947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EA1E63-4146-C6C8-84B6-9F7E2AB0C56E}"/>
                </a:ext>
              </a:extLst>
            </p:cNvPr>
            <p:cNvSpPr/>
            <p:nvPr/>
          </p:nvSpPr>
          <p:spPr>
            <a:xfrm>
              <a:off x="9916205" y="-1445835"/>
              <a:ext cx="3794760" cy="3794760"/>
            </a:xfrm>
            <a:prstGeom prst="ellipse">
              <a:avLst/>
            </a:prstGeom>
            <a:solidFill>
              <a:srgbClr val="F2A3FF"/>
            </a:solidFill>
            <a:ln w="190500">
              <a:solidFill>
                <a:srgbClr val="7D0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8A645F-9612-0CDA-B157-974F4C017799}"/>
                </a:ext>
              </a:extLst>
            </p:cNvPr>
            <p:cNvSpPr txBox="1"/>
            <p:nvPr/>
          </p:nvSpPr>
          <p:spPr>
            <a:xfrm>
              <a:off x="10406058" y="156784"/>
              <a:ext cx="1758815" cy="2015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500" dirty="0">
                  <a:latin typeface="Impact" panose="020B0806030902050204" pitchFamily="34" charset="0"/>
                </a:rPr>
                <a:t>24</a:t>
              </a:r>
              <a:endParaRPr lang="en-CA" sz="12500" dirty="0">
                <a:latin typeface="Impact" panose="020B080603090205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53C25E3-E4AE-F289-849A-AB393D61FF28}"/>
              </a:ext>
            </a:extLst>
          </p:cNvPr>
          <p:cNvSpPr txBox="1"/>
          <p:nvPr/>
        </p:nvSpPr>
        <p:spPr>
          <a:xfrm>
            <a:off x="-36513" y="3290614"/>
            <a:ext cx="12279261" cy="1569660"/>
          </a:xfrm>
          <a:prstGeom prst="rect">
            <a:avLst/>
          </a:prstGeom>
          <a:noFill/>
          <a:ln>
            <a:solidFill>
              <a:srgbClr val="007635"/>
            </a:solidFill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9600" b="1" dirty="0">
                <a:solidFill>
                  <a:srgbClr val="C00000"/>
                </a:solidFill>
              </a:rPr>
              <a:t>Derivation</a:t>
            </a:r>
            <a:r>
              <a:rPr lang="en-CA" sz="9600" b="1" dirty="0"/>
              <a:t> &amp; Solutions</a:t>
            </a:r>
            <a:endParaRPr lang="en-CA" sz="9600" b="1" i="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60097F-8A36-5A47-B533-2B551008AE5F}"/>
                  </a:ext>
                </a:extLst>
              </p:cNvPr>
              <p:cNvSpPr txBox="1"/>
              <p:nvPr/>
            </p:nvSpPr>
            <p:spPr>
              <a:xfrm>
                <a:off x="1214772" y="4617327"/>
                <a:ext cx="9776690" cy="21779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8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8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8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8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8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8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8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8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8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8000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60097F-8A36-5A47-B533-2B551008A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772" y="4617327"/>
                <a:ext cx="9776690" cy="21779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5EDD0B8-6998-7C19-CD24-85876CB73661}"/>
              </a:ext>
            </a:extLst>
          </p:cNvPr>
          <p:cNvSpPr txBox="1"/>
          <p:nvPr/>
        </p:nvSpPr>
        <p:spPr>
          <a:xfrm>
            <a:off x="-36513" y="1671090"/>
            <a:ext cx="12279260" cy="2169825"/>
          </a:xfrm>
          <a:prstGeom prst="rect">
            <a:avLst/>
          </a:prstGeom>
          <a:noFill/>
          <a:ln>
            <a:solidFill>
              <a:srgbClr val="007635"/>
            </a:solidFill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13500" b="1" dirty="0">
                <a:solidFill>
                  <a:srgbClr val="FF0000"/>
                </a:solidFill>
              </a:rPr>
              <a:t>Proca / Maxwell</a:t>
            </a:r>
            <a:endParaRPr lang="en-CA" sz="13500" b="1" i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52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18A0CD-9F94-4328-9CAF-3043B46CDB88}"/>
                  </a:ext>
                </a:extLst>
              </p:cNvPr>
              <p:cNvSpPr txBox="1"/>
              <p:nvPr/>
            </p:nvSpPr>
            <p:spPr>
              <a:xfrm>
                <a:off x="6291218" y="0"/>
                <a:ext cx="4882061" cy="1491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Magnetic Field:</a:t>
                </a:r>
                <a:br>
                  <a:rPr lang="en-US" sz="4400" dirty="0"/>
                </a:br>
                <a:r>
                  <a:rPr lang="en-US" sz="4400" dirty="0"/>
                  <a:t>(vector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40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44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18A0CD-9F94-4328-9CAF-3043B46CD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218" y="0"/>
                <a:ext cx="4882061" cy="1491114"/>
              </a:xfrm>
              <a:prstGeom prst="rect">
                <a:avLst/>
              </a:prstGeom>
              <a:blipFill>
                <a:blip r:embed="rId3"/>
                <a:stretch>
                  <a:fillRect l="-4994" t="-8163" b="-155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FF6D0D-90E9-46FB-98CB-DD786DF9E657}"/>
                  </a:ext>
                </a:extLst>
              </p:cNvPr>
              <p:cNvSpPr txBox="1"/>
              <p:nvPr/>
            </p:nvSpPr>
            <p:spPr>
              <a:xfrm>
                <a:off x="353878" y="-3202"/>
                <a:ext cx="5380172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Electric Field:</a:t>
                </a:r>
              </a:p>
              <a:p>
                <a:r>
                  <a:rPr lang="en-US" sz="4400" dirty="0"/>
                  <a:t>(scalar </a:t>
                </a:r>
                <a14:m>
                  <m:oMath xmlns:m="http://schemas.openxmlformats.org/officeDocument/2006/math">
                    <m:r>
                      <a:rPr lang="en-CA" sz="4400" i="1">
                        <a:solidFill>
                          <a:srgbClr val="FF505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4400" dirty="0"/>
                  <a:t>,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40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4400" dirty="0"/>
                  <a:t>)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FF6D0D-90E9-46FB-98CB-DD786DF9E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78" y="-3202"/>
                <a:ext cx="5380172" cy="1446550"/>
              </a:xfrm>
              <a:prstGeom prst="rect">
                <a:avLst/>
              </a:prstGeom>
              <a:blipFill>
                <a:blip r:embed="rId4"/>
                <a:stretch>
                  <a:fillRect l="-4530" t="-8403" b="-189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61D823-E6E4-4AC0-8F5D-A76677A5D032}"/>
                  </a:ext>
                </a:extLst>
              </p:cNvPr>
              <p:cNvSpPr txBox="1"/>
              <p:nvPr/>
            </p:nvSpPr>
            <p:spPr>
              <a:xfrm>
                <a:off x="6552474" y="3714504"/>
                <a:ext cx="5125357" cy="2483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GB" sz="48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p>
                        <m:sSupPr>
                          <m:ctrlPr>
                            <a:rPr lang="en-GB" sz="48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p>
                        <m:sSupPr>
                          <m:ctrlPr>
                            <a:rPr lang="en-GB" sz="48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GB" sz="48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GB" sz="48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GB" sz="48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61D823-E6E4-4AC0-8F5D-A76677A5D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474" y="3714504"/>
                <a:ext cx="5125357" cy="2483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118617-32D3-4219-BBD4-940BE398BC14}"/>
                  </a:ext>
                </a:extLst>
              </p:cNvPr>
              <p:cNvSpPr txBox="1"/>
              <p:nvPr/>
            </p:nvSpPr>
            <p:spPr>
              <a:xfrm>
                <a:off x="353878" y="3849217"/>
                <a:ext cx="5125356" cy="2366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4800" i="1">
                        <a:solidFill>
                          <a:srgbClr val="FF5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GB" sz="48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CA" sz="4800" dirty="0">
                    <a:solidFill>
                      <a:srgbClr val="FF5050"/>
                    </a:solidFill>
                  </a:rPr>
                  <a:t> </a:t>
                </a:r>
                <a:endParaRPr lang="en-CA" sz="4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sz="4800" i="1">
                        <a:solidFill>
                          <a:srgbClr val="FF5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GB" sz="480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en-CA" sz="4800" dirty="0">
                    <a:solidFill>
                      <a:srgbClr val="FF5050"/>
                    </a:solidFill>
                  </a:rPr>
                  <a:t> </a:t>
                </a:r>
                <a:endParaRPr lang="en-CA" sz="4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CA" sz="4800" i="1">
                        <a:solidFill>
                          <a:srgbClr val="FF5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GB" sz="48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CA" sz="4800" dirty="0">
                    <a:solidFill>
                      <a:srgbClr val="FF5050"/>
                    </a:solidFill>
                  </a:rPr>
                  <a:t> </a:t>
                </a:r>
                <a:endParaRPr lang="en-CA" sz="4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118617-32D3-4219-BBD4-940BE398B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78" y="3849217"/>
                <a:ext cx="5125356" cy="2366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284357-0718-44A9-9D22-5811762C5078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0E119F-4B2F-CEF5-8983-EB822652328D}"/>
                  </a:ext>
                </a:extLst>
              </p:cNvPr>
              <p:cNvSpPr txBox="1"/>
              <p:nvPr/>
            </p:nvSpPr>
            <p:spPr>
              <a:xfrm>
                <a:off x="7281783" y="1682171"/>
                <a:ext cx="3666738" cy="11277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sz="6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CA" sz="6000" b="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0E119F-4B2F-CEF5-8983-EB8226523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783" y="1682171"/>
                <a:ext cx="3666738" cy="1127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BEDC4B-2434-EBDD-E9B0-8FDF365CB354}"/>
                  </a:ext>
                </a:extLst>
              </p:cNvPr>
              <p:cNvSpPr txBox="1"/>
              <p:nvPr/>
            </p:nvSpPr>
            <p:spPr>
              <a:xfrm>
                <a:off x="997217" y="1682171"/>
                <a:ext cx="4093494" cy="122052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CA" sz="48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CA" sz="4800" i="1">
                        <a:solidFill>
                          <a:srgbClr val="FF5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CA" sz="4800" i="1" smtClean="0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i="1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4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BEDC4B-2434-EBDD-E9B0-8FDF365CB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17" y="1682171"/>
                <a:ext cx="4093494" cy="12205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30269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66"/>
    </mc:Choice>
    <mc:Fallback>
      <p:transition spd="slow" advTm="13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83EA856-B1A4-4FF0-B3EB-DC8017FC7216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18A0CD-9F94-4328-9CAF-3043B46CDB88}"/>
              </a:ext>
            </a:extLst>
          </p:cNvPr>
          <p:cNvSpPr txBox="1"/>
          <p:nvPr/>
        </p:nvSpPr>
        <p:spPr>
          <a:xfrm>
            <a:off x="5372326" y="193641"/>
            <a:ext cx="2801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4-Potential </a:t>
            </a:r>
            <a:br>
              <a:rPr lang="en-GB" sz="4400" dirty="0"/>
            </a:br>
            <a:r>
              <a:rPr lang="en-GB" sz="4400" dirty="0"/>
              <a:t>Vector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8604CD-D4BE-416C-BF68-A5BD96B8ECFB}"/>
                  </a:ext>
                </a:extLst>
              </p:cNvPr>
              <p:cNvSpPr txBox="1"/>
              <p:nvPr/>
            </p:nvSpPr>
            <p:spPr>
              <a:xfrm>
                <a:off x="4295583" y="1073305"/>
                <a:ext cx="1991959" cy="1133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dirty="0">
                          <a:latin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8604CD-D4BE-416C-BF68-A5BD96B8E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583" y="1073305"/>
                <a:ext cx="1991959" cy="1133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C28257-9EA0-495D-A38F-561A433C90B9}"/>
                  </a:ext>
                </a:extLst>
              </p:cNvPr>
              <p:cNvSpPr txBox="1"/>
              <p:nvPr/>
            </p:nvSpPr>
            <p:spPr>
              <a:xfrm>
                <a:off x="5350171" y="4182791"/>
                <a:ext cx="7005490" cy="2667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</m:oMath>
                  </m:oMathPara>
                </a14:m>
                <a:endParaRPr lang="en-GB" sz="4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4400" i="1" dirty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4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b="0" i="1" dirty="0" smtClean="0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 dirty="0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GB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4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p>
                                        <m:r>
                                          <a:rPr lang="en-GB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GB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4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p>
                                        <m:r>
                                          <a:rPr lang="en-GB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  <m:e>
                              <m:r>
                                <a:rPr lang="en-GB" sz="4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 dirty="0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GB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4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p>
                                        <m:r>
                                          <a:rPr lang="en-GB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GB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4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p>
                                        <m:r>
                                          <a:rPr lang="en-GB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4400" dirty="0"/>
                  <a:t> </a:t>
                </a:r>
                <a:endParaRPr lang="en-GB" sz="4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4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b="0" i="1" dirty="0" smtClean="0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i="1" dirty="0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GB" sz="4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4800" i="1">
                                            <a:solidFill>
                                              <a:srgbClr val="FF5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num>
                                      <m:den>
                                        <m:r>
                                          <a:rPr lang="en-GB" sz="4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a:rPr lang="en-GB" sz="4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GB" sz="4800" b="0" i="1" dirty="0" smtClean="0">
                                            <a:solidFill>
                                              <a:srgbClr val="FF5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800" b="0" i="1" dirty="0" smtClean="0">
                                            <a:solidFill>
                                              <a:srgbClr val="FF5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GB" sz="4800" b="0" i="1" dirty="0" smtClean="0">
                                            <a:solidFill>
                                              <a:srgbClr val="FF5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i="1" dirty="0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48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GB" sz="4800" b="0" i="1" dirty="0" smtClean="0">
                                            <a:solidFill>
                                              <a:srgbClr val="FF5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800" b="0" i="1" dirty="0" smtClean="0">
                                            <a:solidFill>
                                              <a:srgbClr val="FF5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GB" sz="4800" b="0" i="1" dirty="0" smtClean="0">
                                            <a:solidFill>
                                              <a:srgbClr val="FF5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GB" sz="48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GB" sz="4800" b="0" i="1" dirty="0" smtClean="0">
                                            <a:solidFill>
                                              <a:srgbClr val="FF5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800" b="0" i="1" dirty="0" smtClean="0">
                                            <a:solidFill>
                                              <a:srgbClr val="FF5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GB" sz="4800" b="0" i="1" dirty="0" smtClean="0">
                                            <a:solidFill>
                                              <a:srgbClr val="FF5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C28257-9EA0-495D-A38F-561A433C9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171" y="4182791"/>
                <a:ext cx="7005490" cy="26675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F972436-4003-4EFE-8CB7-0EC04E6AB7E0}"/>
              </a:ext>
            </a:extLst>
          </p:cNvPr>
          <p:cNvSpPr txBox="1"/>
          <p:nvPr/>
        </p:nvSpPr>
        <p:spPr>
          <a:xfrm>
            <a:off x="6061743" y="3442621"/>
            <a:ext cx="4882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4-Potential </a:t>
            </a:r>
            <a:r>
              <a:rPr lang="en-GB" sz="4400" dirty="0" err="1"/>
              <a:t>Covector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79B4AC-AF1B-20A1-18D0-EE7F11C44DE5}"/>
                  </a:ext>
                </a:extLst>
              </p:cNvPr>
              <p:cNvSpPr txBox="1"/>
              <p:nvPr/>
            </p:nvSpPr>
            <p:spPr>
              <a:xfrm>
                <a:off x="383704" y="114201"/>
                <a:ext cx="1394423" cy="3174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4800" b="0" i="1" dirty="0" smtClean="0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GB" sz="4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8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num>
                              <m:den>
                                <m:r>
                                  <a:rPr lang="en-GB" sz="4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  <m:e>
                            <m:sSup>
                              <m:sSupPr>
                                <m:ctrlPr>
                                  <a:rPr lang="en-GB" sz="4800" i="1" dirty="0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 dirty="0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4800" i="1" dirty="0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GB" sz="4800" i="1" dirty="0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 dirty="0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4800" i="1" dirty="0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GB" sz="4800" i="1" dirty="0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 dirty="0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4800" i="1" dirty="0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79B4AC-AF1B-20A1-18D0-EE7F11C44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04" y="114201"/>
                <a:ext cx="1394423" cy="31745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DDD5B8-630C-6575-BFA0-0290845924AA}"/>
                  </a:ext>
                </a:extLst>
              </p:cNvPr>
              <p:cNvSpPr txBox="1"/>
              <p:nvPr/>
            </p:nvSpPr>
            <p:spPr>
              <a:xfrm>
                <a:off x="2017677" y="277450"/>
                <a:ext cx="2000923" cy="28480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DDD5B8-630C-6575-BFA0-02908459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677" y="277450"/>
                <a:ext cx="2000923" cy="28480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692406DA-4E38-CBCD-0496-A65D1F45DF76}"/>
              </a:ext>
            </a:extLst>
          </p:cNvPr>
          <p:cNvGrpSpPr/>
          <p:nvPr/>
        </p:nvGrpSpPr>
        <p:grpSpPr>
          <a:xfrm>
            <a:off x="102896" y="3205113"/>
            <a:ext cx="5402357" cy="2488985"/>
            <a:chOff x="102896" y="3205113"/>
            <a:chExt cx="5402357" cy="2488985"/>
          </a:xfrm>
        </p:grpSpPr>
        <p:sp>
          <p:nvSpPr>
            <p:cNvPr id="7" name="Arrow: Bent-Up 6">
              <a:extLst>
                <a:ext uri="{FF2B5EF4-FFF2-40B4-BE49-F238E27FC236}">
                  <a16:creationId xmlns:a16="http://schemas.microsoft.com/office/drawing/2014/main" id="{50F40322-A3FC-AF60-143C-805C55BBB812}"/>
                </a:ext>
              </a:extLst>
            </p:cNvPr>
            <p:cNvSpPr/>
            <p:nvPr/>
          </p:nvSpPr>
          <p:spPr>
            <a:xfrm rot="5400000">
              <a:off x="3502057" y="2889314"/>
              <a:ext cx="1687398" cy="2318995"/>
            </a:xfrm>
            <a:prstGeom prst="bentUpArrow">
              <a:avLst>
                <a:gd name="adj1" fmla="val 25000"/>
                <a:gd name="adj2" fmla="val 21057"/>
                <a:gd name="adj3" fmla="val 25000"/>
              </a:avLst>
            </a:prstGeom>
            <a:solidFill>
              <a:srgbClr val="FFC5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DCD93F7-1197-4801-BB83-5825B6BB00DD}"/>
                    </a:ext>
                  </a:extLst>
                </p:cNvPr>
                <p:cNvSpPr txBox="1"/>
                <p:nvPr/>
              </p:nvSpPr>
              <p:spPr>
                <a:xfrm>
                  <a:off x="102896" y="3900978"/>
                  <a:ext cx="4808469" cy="1793120"/>
                </a:xfrm>
                <a:prstGeom prst="rect">
                  <a:avLst/>
                </a:prstGeom>
                <a:solidFill>
                  <a:schemeClr val="bg1">
                    <a:alpha val="7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3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3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3000" dirty="0">
                      <a:solidFill>
                        <a:schemeClr val="tx1"/>
                      </a:solidFill>
                    </a:rPr>
                    <a:t> </a:t>
                  </a:r>
                  <a:endParaRPr lang="en-GB" sz="3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DCD93F7-1197-4801-BB83-5825B6BB00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96" y="3900978"/>
                  <a:ext cx="4808469" cy="17931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98C1940-B22C-8561-0340-8DF18F17EFE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77040" y="5160240"/>
              <a:ext cx="3824280" cy="539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98C1940-B22C-8561-0340-8DF18F17EF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67680" y="5150880"/>
                <a:ext cx="3843000" cy="558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88869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924">
        <p:fade/>
      </p:transition>
    </mc:Choice>
    <mc:Fallback>
      <p:transition spd="med" advTm="359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5" grpId="0" uiExpand="1" build="p"/>
      <p:bldP spid="17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BEBDA-5036-0756-F81B-97E9F872B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9AD8B1-64F7-1A57-156D-F72C6D047AED}"/>
                  </a:ext>
                </a:extLst>
              </p:cNvPr>
              <p:cNvSpPr txBox="1"/>
              <p:nvPr/>
            </p:nvSpPr>
            <p:spPr>
              <a:xfrm>
                <a:off x="6291218" y="0"/>
                <a:ext cx="4882061" cy="1491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Magnetic Field:</a:t>
                </a:r>
                <a:br>
                  <a:rPr lang="en-US" sz="4400" dirty="0"/>
                </a:br>
                <a:r>
                  <a:rPr lang="en-US" sz="4400" dirty="0"/>
                  <a:t>(vector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40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44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9AD8B1-64F7-1A57-156D-F72C6D047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218" y="0"/>
                <a:ext cx="4882061" cy="1491114"/>
              </a:xfrm>
              <a:prstGeom prst="rect">
                <a:avLst/>
              </a:prstGeom>
              <a:blipFill>
                <a:blip r:embed="rId3"/>
                <a:stretch>
                  <a:fillRect l="-4994" t="-8163" b="-155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2F5807-0997-2117-A067-E09B10CC1E11}"/>
                  </a:ext>
                </a:extLst>
              </p:cNvPr>
              <p:cNvSpPr txBox="1"/>
              <p:nvPr/>
            </p:nvSpPr>
            <p:spPr>
              <a:xfrm>
                <a:off x="353878" y="-3202"/>
                <a:ext cx="5380172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Electric Field:</a:t>
                </a:r>
              </a:p>
              <a:p>
                <a:r>
                  <a:rPr lang="en-US" sz="4400" dirty="0"/>
                  <a:t>(scalar </a:t>
                </a:r>
                <a14:m>
                  <m:oMath xmlns:m="http://schemas.openxmlformats.org/officeDocument/2006/math">
                    <m:r>
                      <a:rPr lang="en-CA" sz="4400" i="1">
                        <a:solidFill>
                          <a:srgbClr val="FF505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4400" dirty="0"/>
                  <a:t>,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40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4400" dirty="0"/>
                  <a:t>)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2F5807-0997-2117-A067-E09B10CC1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78" y="-3202"/>
                <a:ext cx="5380172" cy="1446550"/>
              </a:xfrm>
              <a:prstGeom prst="rect">
                <a:avLst/>
              </a:prstGeom>
              <a:blipFill>
                <a:blip r:embed="rId4"/>
                <a:stretch>
                  <a:fillRect l="-4530" t="-8403" b="-189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9A7FE3-FF65-5600-4C14-DFAC05733D0A}"/>
                  </a:ext>
                </a:extLst>
              </p:cNvPr>
              <p:cNvSpPr txBox="1"/>
              <p:nvPr/>
            </p:nvSpPr>
            <p:spPr>
              <a:xfrm>
                <a:off x="6552474" y="3714504"/>
                <a:ext cx="5125357" cy="2483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GB" sz="48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p>
                        <m:sSupPr>
                          <m:ctrlPr>
                            <a:rPr lang="en-GB" sz="48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p>
                        <m:sSupPr>
                          <m:ctrlPr>
                            <a:rPr lang="en-GB" sz="48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GB" sz="48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GB" sz="48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GB" sz="48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9A7FE3-FF65-5600-4C14-DFAC05733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474" y="3714504"/>
                <a:ext cx="5125357" cy="2483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ECAD61-A64B-6E09-C61B-DB2F9AB94776}"/>
                  </a:ext>
                </a:extLst>
              </p:cNvPr>
              <p:cNvSpPr txBox="1"/>
              <p:nvPr/>
            </p:nvSpPr>
            <p:spPr>
              <a:xfrm>
                <a:off x="353878" y="3849217"/>
                <a:ext cx="5125356" cy="2366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4800" i="1">
                        <a:solidFill>
                          <a:srgbClr val="FF5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GB" sz="48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CA" sz="4800" dirty="0">
                    <a:solidFill>
                      <a:srgbClr val="FF5050"/>
                    </a:solidFill>
                  </a:rPr>
                  <a:t> </a:t>
                </a:r>
                <a:endParaRPr lang="en-CA" sz="4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sz="4800" i="1">
                        <a:solidFill>
                          <a:srgbClr val="FF5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GB" sz="480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en-CA" sz="4800" dirty="0">
                    <a:solidFill>
                      <a:srgbClr val="FF5050"/>
                    </a:solidFill>
                  </a:rPr>
                  <a:t> </a:t>
                </a:r>
                <a:endParaRPr lang="en-CA" sz="4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CA" sz="4800" i="1">
                        <a:solidFill>
                          <a:srgbClr val="FF5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GB" sz="48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CA" sz="4800" dirty="0">
                    <a:solidFill>
                      <a:srgbClr val="FF5050"/>
                    </a:solidFill>
                  </a:rPr>
                  <a:t> </a:t>
                </a:r>
                <a:endParaRPr lang="en-CA" sz="4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ECAD61-A64B-6E09-C61B-DB2F9AB94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78" y="3849217"/>
                <a:ext cx="5125356" cy="2366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3C120C-E8B1-E9D7-BCF1-559DE0FCFFB0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E05B6A-233F-F0FD-77A1-0EEED6FAE57E}"/>
                  </a:ext>
                </a:extLst>
              </p:cNvPr>
              <p:cNvSpPr txBox="1"/>
              <p:nvPr/>
            </p:nvSpPr>
            <p:spPr>
              <a:xfrm>
                <a:off x="7281783" y="1682171"/>
                <a:ext cx="3666738" cy="11277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sz="6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CA" sz="6000" b="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E05B6A-233F-F0FD-77A1-0EEED6FAE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783" y="1682171"/>
                <a:ext cx="3666738" cy="1127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C2BEF-167C-2721-D4CE-FFACBD74E781}"/>
                  </a:ext>
                </a:extLst>
              </p:cNvPr>
              <p:cNvSpPr txBox="1"/>
              <p:nvPr/>
            </p:nvSpPr>
            <p:spPr>
              <a:xfrm>
                <a:off x="997217" y="1682171"/>
                <a:ext cx="4093494" cy="122052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CA" sz="48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CA" sz="4800" i="1">
                        <a:solidFill>
                          <a:srgbClr val="FF5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CA" sz="4800" i="1" smtClean="0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i="1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4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C2BEF-167C-2721-D4CE-FFACBD74E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17" y="1682171"/>
                <a:ext cx="4093494" cy="12205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A4E5075-7641-0BB8-2604-D28B1564504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10400" y="1706760"/>
              <a:ext cx="965880" cy="1047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A4E5075-7641-0BB8-2604-D28B156450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01040" y="1697400"/>
                <a:ext cx="984600" cy="1065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81635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14"/>
    </mc:Choice>
    <mc:Fallback>
      <p:transition spd="slow" advTm="9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43892-B148-5146-9C6F-DA3B7E3F5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5ED5A2-0FC7-FD2C-B630-B6402335772B}"/>
                  </a:ext>
                </a:extLst>
              </p:cNvPr>
              <p:cNvSpPr txBox="1"/>
              <p:nvPr/>
            </p:nvSpPr>
            <p:spPr>
              <a:xfrm>
                <a:off x="7008749" y="110351"/>
                <a:ext cx="5125357" cy="2944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GB" sz="48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p>
                        <m:sSupPr>
                          <m:ctrlPr>
                            <a:rPr lang="en-GB" sz="48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p>
                        <m:sSupPr>
                          <m:ctrlPr>
                            <a:rPr lang="en-GB" sz="48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GB" sz="48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GB" sz="48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GB" sz="48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5ED5A2-0FC7-FD2C-B630-B64023357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749" y="110351"/>
                <a:ext cx="5125357" cy="2944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7D474C-8F7B-A24A-DA97-2AC9B96AFE99}"/>
                  </a:ext>
                </a:extLst>
              </p:cNvPr>
              <p:cNvSpPr txBox="1"/>
              <p:nvPr/>
            </p:nvSpPr>
            <p:spPr>
              <a:xfrm>
                <a:off x="456476" y="-60960"/>
                <a:ext cx="5096150" cy="30178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GB" sz="44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44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CA" sz="4400" dirty="0">
                    <a:solidFill>
                      <a:srgbClr val="FF0000"/>
                    </a:solidFill>
                  </a:rPr>
                  <a:t> </a:t>
                </a:r>
                <a:endParaRPr lang="en-CA" sz="4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GB" sz="4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en-CA" sz="4400" dirty="0">
                    <a:solidFill>
                      <a:srgbClr val="FF0000"/>
                    </a:solidFill>
                  </a:rPr>
                  <a:t> </a:t>
                </a:r>
                <a:endParaRPr lang="en-CA" sz="4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GB" sz="44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44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7D474C-8F7B-A24A-DA97-2AC9B96AF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76" y="-60960"/>
                <a:ext cx="5096150" cy="3017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60794C-2552-0FC6-D360-A5EEFD10B2CA}"/>
                  </a:ext>
                </a:extLst>
              </p:cNvPr>
              <p:cNvSpPr txBox="1"/>
              <p:nvPr/>
            </p:nvSpPr>
            <p:spPr>
              <a:xfrm>
                <a:off x="6295389" y="3981599"/>
                <a:ext cx="5639526" cy="2944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60794C-2552-0FC6-D360-A5EEFD10B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389" y="3981599"/>
                <a:ext cx="5639526" cy="29448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1D9B49-27CB-4CEB-A880-232B471F71CC}"/>
                  </a:ext>
                </a:extLst>
              </p:cNvPr>
              <p:cNvSpPr txBox="1"/>
              <p:nvPr/>
            </p:nvSpPr>
            <p:spPr>
              <a:xfrm>
                <a:off x="456476" y="3856051"/>
                <a:ext cx="4795462" cy="30178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1D9B49-27CB-4CEB-A880-232B471F7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76" y="3856051"/>
                <a:ext cx="4795462" cy="30178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7290F4C8-725A-3F1A-28E5-61A35D39B200}"/>
              </a:ext>
            </a:extLst>
          </p:cNvPr>
          <p:cNvSpPr/>
          <p:nvPr/>
        </p:nvSpPr>
        <p:spPr>
          <a:xfrm>
            <a:off x="-213360" y="-345688"/>
            <a:ext cx="12633960" cy="32779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F44E15-AE1B-1F89-7B13-6410A141EE5D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513FEAA8-A010-0A9F-430A-B476B671B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1482167"/>
                  </p:ext>
                </p:extLst>
              </p:nvPr>
            </p:nvGraphicFramePr>
            <p:xfrm>
              <a:off x="219256" y="2940587"/>
              <a:ext cx="11753488" cy="90716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38372">
                      <a:extLst>
                        <a:ext uri="{9D8B030D-6E8A-4147-A177-3AD203B41FA5}">
                          <a16:colId xmlns:a16="http://schemas.microsoft.com/office/drawing/2014/main" val="4192135157"/>
                        </a:ext>
                      </a:extLst>
                    </a:gridCol>
                    <a:gridCol w="2938372">
                      <a:extLst>
                        <a:ext uri="{9D8B030D-6E8A-4147-A177-3AD203B41FA5}">
                          <a16:colId xmlns:a16="http://schemas.microsoft.com/office/drawing/2014/main" val="2922581271"/>
                        </a:ext>
                      </a:extLst>
                    </a:gridCol>
                    <a:gridCol w="2938372">
                      <a:extLst>
                        <a:ext uri="{9D8B030D-6E8A-4147-A177-3AD203B41FA5}">
                          <a16:colId xmlns:a16="http://schemas.microsoft.com/office/drawing/2014/main" val="2692545601"/>
                        </a:ext>
                      </a:extLst>
                    </a:gridCol>
                    <a:gridCol w="2938372">
                      <a:extLst>
                        <a:ext uri="{9D8B030D-6E8A-4147-A177-3AD203B41FA5}">
                          <a16:colId xmlns:a16="http://schemas.microsoft.com/office/drawing/2014/main" val="2164341312"/>
                        </a:ext>
                      </a:extLst>
                    </a:gridCol>
                  </a:tblGrid>
                  <a:tr h="7468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CA" sz="4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40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0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num>
                                <m:den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GB" sz="40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GB" sz="4000" i="1" dirty="0" smtClean="0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 dirty="0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CA" sz="4000" b="0" i="1" dirty="0" smtClean="0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GB" sz="40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4000" i="1" dirty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GB" sz="4000" i="1" dirty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GB" sz="40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4000" i="1" dirty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GB" sz="4000" i="1" dirty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40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4000" i="1" dirty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GB" sz="4000" i="1" dirty="0">
                                        <a:solidFill>
                                          <a:srgbClr val="FF5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44473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513FEAA8-A010-0A9F-430A-B476B671B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1482167"/>
                  </p:ext>
                </p:extLst>
              </p:nvPr>
            </p:nvGraphicFramePr>
            <p:xfrm>
              <a:off x="219256" y="2940587"/>
              <a:ext cx="11753488" cy="90716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38372">
                      <a:extLst>
                        <a:ext uri="{9D8B030D-6E8A-4147-A177-3AD203B41FA5}">
                          <a16:colId xmlns:a16="http://schemas.microsoft.com/office/drawing/2014/main" val="4192135157"/>
                        </a:ext>
                      </a:extLst>
                    </a:gridCol>
                    <a:gridCol w="2938372">
                      <a:extLst>
                        <a:ext uri="{9D8B030D-6E8A-4147-A177-3AD203B41FA5}">
                          <a16:colId xmlns:a16="http://schemas.microsoft.com/office/drawing/2014/main" val="2922581271"/>
                        </a:ext>
                      </a:extLst>
                    </a:gridCol>
                    <a:gridCol w="2938372">
                      <a:extLst>
                        <a:ext uri="{9D8B030D-6E8A-4147-A177-3AD203B41FA5}">
                          <a16:colId xmlns:a16="http://schemas.microsoft.com/office/drawing/2014/main" val="2692545601"/>
                        </a:ext>
                      </a:extLst>
                    </a:gridCol>
                    <a:gridCol w="2938372">
                      <a:extLst>
                        <a:ext uri="{9D8B030D-6E8A-4147-A177-3AD203B41FA5}">
                          <a16:colId xmlns:a16="http://schemas.microsoft.com/office/drawing/2014/main" val="2164341312"/>
                        </a:ext>
                      </a:extLst>
                    </a:gridCol>
                  </a:tblGrid>
                  <a:tr h="9071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07" t="-667" r="-300000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00415" t="-667" r="-200622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00000" t="-667" r="-100207" b="-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300622" t="-667" r="-415" b="-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4447346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84836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230">
        <p:fade/>
      </p:transition>
    </mc:Choice>
    <mc:Fallback>
      <p:transition spd="med" advTm="172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DD5AF-5E45-8EEF-E407-AC3E37131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CE6453-88BC-217F-57D2-18A01F9F01A4}"/>
                  </a:ext>
                </a:extLst>
              </p:cNvPr>
              <p:cNvSpPr txBox="1"/>
              <p:nvPr/>
            </p:nvSpPr>
            <p:spPr>
              <a:xfrm>
                <a:off x="-76200" y="289132"/>
                <a:ext cx="5999661" cy="2483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CE6453-88BC-217F-57D2-18A01F9F0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0" y="289132"/>
                <a:ext cx="5999661" cy="2483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46BF5E-E3C7-FAFC-8B63-C28E9F9347E8}"/>
                  </a:ext>
                </a:extLst>
              </p:cNvPr>
              <p:cNvSpPr txBox="1"/>
              <p:nvPr/>
            </p:nvSpPr>
            <p:spPr>
              <a:xfrm>
                <a:off x="509793" y="3285149"/>
                <a:ext cx="5296079" cy="3283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𝑐𝑡</m:t>
                        </m:r>
                      </m:sub>
                    </m:sSub>
                    <m:sSub>
                      <m:sSub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8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GB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𝑐𝑡</m:t>
                        </m:r>
                      </m:sub>
                    </m:sSub>
                    <m:sSub>
                      <m:sSub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8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en-GB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𝑐𝑡</m:t>
                        </m:r>
                      </m:sub>
                    </m:sSub>
                    <m:sSub>
                      <m:sSub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46BF5E-E3C7-FAFC-8B63-C28E9F934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93" y="3285149"/>
                <a:ext cx="5296079" cy="32837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B6D89D1B-2B8F-54B9-6E7C-B62672F046D4}"/>
              </a:ext>
            </a:extLst>
          </p:cNvPr>
          <p:cNvGrpSpPr/>
          <p:nvPr/>
        </p:nvGrpSpPr>
        <p:grpSpPr>
          <a:xfrm>
            <a:off x="5518498" y="202858"/>
            <a:ext cx="1772655" cy="6516082"/>
            <a:chOff x="5792818" y="202858"/>
            <a:chExt cx="1772655" cy="65160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4CB424F-4B7C-D1F8-988B-9C720C90BA4D}"/>
                    </a:ext>
                  </a:extLst>
                </p:cNvPr>
                <p:cNvSpPr txBox="1"/>
                <p:nvPr/>
              </p:nvSpPr>
              <p:spPr>
                <a:xfrm>
                  <a:off x="5825754" y="202858"/>
                  <a:ext cx="1739719" cy="26557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oMath>
                    </m:oMathPara>
                  </a14:m>
                  <a:endParaRPr lang="en-GB" sz="4800" b="0" i="1" dirty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oMath>
                    </m:oMathPara>
                  </a14:m>
                  <a:endParaRPr lang="en-GB" sz="4800" b="0" i="1" dirty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4CB424F-4B7C-D1F8-988B-9C720C90BA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5754" y="202858"/>
                  <a:ext cx="1739719" cy="265572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D720F97-26F3-1E72-C9FE-F10402D20E29}"/>
                    </a:ext>
                  </a:extLst>
                </p:cNvPr>
                <p:cNvSpPr txBox="1"/>
                <p:nvPr/>
              </p:nvSpPr>
              <p:spPr>
                <a:xfrm>
                  <a:off x="5792818" y="3429000"/>
                  <a:ext cx="1739719" cy="32899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24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</m:oMath>
                    </m:oMathPara>
                  </a14:m>
                  <a:endParaRPr lang="en-GB" sz="4800" b="0" i="1" dirty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24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𝑡𝑦</m:t>
                            </m:r>
                          </m:sub>
                        </m:sSub>
                      </m:oMath>
                    </m:oMathPara>
                  </a14:m>
                  <a:endParaRPr lang="en-GB" sz="4800" b="0" i="1" dirty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24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𝑡𝑧</m:t>
                            </m:r>
                          </m:sub>
                        </m:sSub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D720F97-26F3-1E72-C9FE-F10402D20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2818" y="3429000"/>
                  <a:ext cx="1739719" cy="328994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2667C4-E973-9F63-B7AD-19A6FBAE6B87}"/>
                  </a:ext>
                </a:extLst>
              </p:cNvPr>
              <p:cNvSpPr txBox="1"/>
              <p:nvPr/>
            </p:nvSpPr>
            <p:spPr>
              <a:xfrm>
                <a:off x="7399606" y="3483433"/>
                <a:ext cx="4761914" cy="900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GB" sz="4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2667C4-E973-9F63-B7AD-19A6FBAE6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606" y="3483433"/>
                <a:ext cx="4761914" cy="9008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66E4C4DA-7BED-181D-AE69-63BA835D9803}"/>
              </a:ext>
            </a:extLst>
          </p:cNvPr>
          <p:cNvGrpSpPr/>
          <p:nvPr/>
        </p:nvGrpSpPr>
        <p:grpSpPr>
          <a:xfrm>
            <a:off x="6869247" y="282605"/>
            <a:ext cx="4648916" cy="6279736"/>
            <a:chOff x="7036887" y="282605"/>
            <a:chExt cx="4648916" cy="6279736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FF187FAC-955D-EFF9-381F-CB57C6DB5304}"/>
                </a:ext>
              </a:extLst>
            </p:cNvPr>
            <p:cNvSpPr/>
            <p:nvPr/>
          </p:nvSpPr>
          <p:spPr>
            <a:xfrm>
              <a:off x="7036887" y="282605"/>
              <a:ext cx="931644" cy="6279736"/>
            </a:xfrm>
            <a:prstGeom prst="rightBrace">
              <a:avLst>
                <a:gd name="adj1" fmla="val 8333"/>
                <a:gd name="adj2" fmla="val 4075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906AC0-9E98-8680-F6DB-043AA93EA078}"/>
                </a:ext>
              </a:extLst>
            </p:cNvPr>
            <p:cNvSpPr txBox="1"/>
            <p:nvPr/>
          </p:nvSpPr>
          <p:spPr>
            <a:xfrm>
              <a:off x="7784558" y="1941315"/>
              <a:ext cx="390124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GB" sz="4800" dirty="0">
                  <a:solidFill>
                    <a:srgbClr val="C00000"/>
                  </a:solidFill>
                </a:rPr>
                <a:t>Faraday Tensor</a:t>
              </a:r>
              <a:endParaRPr lang="en-CA" sz="4800" dirty="0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CAA442-EE63-50A5-1A31-BAB9B7FEE4BB}"/>
                  </a:ext>
                </a:extLst>
              </p:cNvPr>
              <p:cNvSpPr txBox="1"/>
              <p:nvPr/>
            </p:nvSpPr>
            <p:spPr>
              <a:xfrm>
                <a:off x="7353886" y="4708803"/>
                <a:ext cx="4901152" cy="156760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240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400" i="1" dirty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GB" sz="2400" i="1" dirty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GB" sz="2400" i="1" dirty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GB" sz="2400" i="1" dirty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GB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240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400" i="1" dirty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  <m:r>
                                          <a:rPr lang="en-GB" sz="2400" i="1" dirty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GB" sz="2400" i="1" dirty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GB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240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400" i="1" dirty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sub>
                                        </m:sSub>
                                        <m:r>
                                          <a:rPr lang="en-GB" sz="2400" i="1" dirty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GB" sz="2400" i="1" dirty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GB" sz="24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GB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GB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GB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GB" sz="24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GB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24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GB" sz="24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  <m:r>
                                          <a:rPr lang="en-GB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GB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GB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24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GB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GB" sz="24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GB" sz="24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  <m:r>
                                          <a:rPr lang="en-GB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GB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GB" sz="24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GB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24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GB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2400" dirty="0">
                    <a:solidFill>
                      <a:schemeClr val="tx1"/>
                    </a:solidFill>
                  </a:rPr>
                  <a:t> </a:t>
                </a:r>
                <a:endParaRPr lang="en-GB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CAA442-EE63-50A5-1A31-BAB9B7FEE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86" y="4708803"/>
                <a:ext cx="4901152" cy="1567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16A30D9-556F-BD75-F562-ABEB049B3F0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65379" y="4290839"/>
              <a:ext cx="2" cy="2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16A30D9-556F-BD75-F562-ABEB049B3F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65379" y="4290839"/>
                <a:ext cx="2" cy="2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93916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84"/>
    </mc:Choice>
    <mc:Fallback>
      <p:transition spd="slow" advTm="44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857FB-3223-3213-A92F-432507952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315A38-591C-EE0D-5E66-A74B09CA0049}"/>
                  </a:ext>
                </a:extLst>
              </p:cNvPr>
              <p:cNvSpPr txBox="1"/>
              <p:nvPr/>
            </p:nvSpPr>
            <p:spPr>
              <a:xfrm>
                <a:off x="6248807" y="1345144"/>
                <a:ext cx="5816785" cy="1067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GB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315A38-591C-EE0D-5E66-A74B09CA0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807" y="1345144"/>
                <a:ext cx="5816785" cy="10671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2908DA-345B-F1F1-E9D1-863FC09D05A4}"/>
                  </a:ext>
                </a:extLst>
              </p:cNvPr>
              <p:cNvSpPr txBox="1"/>
              <p:nvPr/>
            </p:nvSpPr>
            <p:spPr>
              <a:xfrm>
                <a:off x="-47510" y="1234440"/>
                <a:ext cx="6059487" cy="18133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280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i="1" dirty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i="1" dirty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GB" sz="2800" i="1" dirty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GB" sz="2800" i="1" dirty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280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i="1" dirty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  <m:r>
                                          <a:rPr lang="en-GB" sz="2800" i="1" dirty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GB" sz="2800" i="1" dirty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280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i="1" dirty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sub>
                                        </m:sSub>
                                        <m:r>
                                          <a:rPr lang="en-GB" sz="2800" i="1" dirty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GB" sz="2800" i="1" dirty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GB" sz="28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GB" sz="28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GB" sz="28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  <a:endParaRPr lang="en-GB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2908DA-345B-F1F1-E9D1-863FC09D0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10" y="1234440"/>
                <a:ext cx="6059487" cy="18133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A9885E2-D543-17FB-513B-A5D9882ACEC3}"/>
              </a:ext>
            </a:extLst>
          </p:cNvPr>
          <p:cNvSpPr txBox="1"/>
          <p:nvPr/>
        </p:nvSpPr>
        <p:spPr>
          <a:xfrm>
            <a:off x="193632" y="154157"/>
            <a:ext cx="105505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4800" dirty="0">
                <a:solidFill>
                  <a:srgbClr val="C00000"/>
                </a:solidFill>
              </a:rPr>
              <a:t>Faraday Tensor </a:t>
            </a:r>
            <a:r>
              <a:rPr lang="en-GB" sz="4800" dirty="0"/>
              <a:t>is </a:t>
            </a:r>
            <a:r>
              <a:rPr lang="en-GB" sz="4800" u="sng" dirty="0"/>
              <a:t>Anti-Symmetric</a:t>
            </a:r>
            <a:endParaRPr lang="en-CA" sz="48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4F15CD-EE90-D639-B571-FFC736158975}"/>
                  </a:ext>
                </a:extLst>
              </p:cNvPr>
              <p:cNvSpPr txBox="1"/>
              <p:nvPr/>
            </p:nvSpPr>
            <p:spPr>
              <a:xfrm>
                <a:off x="750746" y="3810179"/>
                <a:ext cx="4795750" cy="120032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7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7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sz="7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CA" sz="72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CA" sz="7200" dirty="0">
                    <a:solidFill>
                      <a:schemeClr val="tx1"/>
                    </a:solidFill>
                  </a:rPr>
                  <a:t> </a:t>
                </a:r>
                <a:endParaRPr lang="en-GB" sz="7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4F15CD-EE90-D639-B571-FFC736158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46" y="3810179"/>
                <a:ext cx="4795750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CF8CBA-30F2-18BC-53AA-39E33B2340F8}"/>
                  </a:ext>
                </a:extLst>
              </p:cNvPr>
              <p:cNvSpPr txBox="1"/>
              <p:nvPr/>
            </p:nvSpPr>
            <p:spPr>
              <a:xfrm>
                <a:off x="6355487" y="3046179"/>
                <a:ext cx="5816785" cy="30762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</m:oMath>
                  </m:oMathPara>
                </a14:m>
                <a:endParaRPr lang="en-CA" sz="5400" b="0" dirty="0">
                  <a:solidFill>
                    <a:srgbClr val="FF0000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CF8CBA-30F2-18BC-53AA-39E33B234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487" y="3046179"/>
                <a:ext cx="5816785" cy="30762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C3A3FD-7F74-C1FB-C27B-BC764CCE9317}"/>
              </a:ext>
            </a:extLst>
          </p:cNvPr>
          <p:cNvCxnSpPr>
            <a:cxnSpLocks/>
          </p:cNvCxnSpPr>
          <p:nvPr/>
        </p:nvCxnSpPr>
        <p:spPr>
          <a:xfrm>
            <a:off x="6126480" y="1345144"/>
            <a:ext cx="0" cy="525377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81ECAE6-FE89-AFBA-0536-636316A8FD2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22040" y="2282040"/>
              <a:ext cx="5723280" cy="3569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81ECAE6-FE89-AFBA-0536-636316A8FD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12680" y="2272680"/>
                <a:ext cx="5742000" cy="3588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32524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70"/>
    </mc:Choice>
    <mc:Fallback>
      <p:transition spd="slow" advTm="27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6B6CA-F7F9-BFB2-491D-C44E514C0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E37923-9472-D441-2FA6-4641054316F2}"/>
                  </a:ext>
                </a:extLst>
              </p:cNvPr>
              <p:cNvSpPr txBox="1"/>
              <p:nvPr/>
            </p:nvSpPr>
            <p:spPr>
              <a:xfrm>
                <a:off x="3734638" y="2247989"/>
                <a:ext cx="4795750" cy="18133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280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i="1" dirty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i="1" dirty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GB" sz="2800" i="1" dirty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GB" sz="2800" i="1" dirty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280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i="1" dirty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  <m:r>
                                          <a:rPr lang="en-GB" sz="2800" i="1" dirty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GB" sz="2800" i="1" dirty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280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i="1" dirty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sub>
                                        </m:sSub>
                                        <m:r>
                                          <a:rPr lang="en-GB" sz="2800" i="1" dirty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GB" sz="2800" i="1" dirty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GB" sz="28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GB" sz="28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GB" sz="28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  <a:endParaRPr lang="en-GB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E37923-9472-D441-2FA6-464105431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38" y="2247989"/>
                <a:ext cx="4795750" cy="18133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FBBC18-A11C-8D0D-3A5F-C67084E98767}"/>
                  </a:ext>
                </a:extLst>
              </p:cNvPr>
              <p:cNvSpPr txBox="1"/>
              <p:nvPr/>
            </p:nvSpPr>
            <p:spPr>
              <a:xfrm>
                <a:off x="1200785" y="4537498"/>
                <a:ext cx="8766176" cy="230537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3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i="1" dirty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360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3600" i="1" dirty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GB" sz="3600" i="1" dirty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GB" sz="3600" i="1" dirty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GB" sz="3600" i="1" dirty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CA" sz="3600" b="0" i="1" dirty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360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3600" i="1" dirty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GB" sz="36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  <m:r>
                                          <a:rPr lang="en-GB" sz="3600" i="1" dirty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GB" sz="3600" i="1" dirty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CA" sz="3600" i="1" dirty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360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3600" i="1" dirty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GB" sz="36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sub>
                                        </m:sSub>
                                        <m:r>
                                          <a:rPr lang="en-GB" sz="3600" i="1" dirty="0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GB" sz="3600" i="1" dirty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36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36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GB" sz="36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GB" sz="3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GB" sz="3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GB" sz="3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GB" sz="36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36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36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GB" sz="3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36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36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36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GB" sz="36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3600" i="1" dirty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sz="36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GB" sz="36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  <m:r>
                                          <a:rPr lang="en-GB" sz="3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GB" sz="3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GB" sz="3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36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36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36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GB" sz="3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GB" sz="36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36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36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i="1" dirty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36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36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GB" sz="3600" b="0" i="1" dirty="0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  <m:r>
                                          <a:rPr lang="en-GB" sz="3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GB" sz="3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GB" sz="36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36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36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GB" sz="3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36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36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GB" sz="3600" b="0" i="1" dirty="0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GB" sz="36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3600" dirty="0">
                    <a:solidFill>
                      <a:schemeClr val="tx1"/>
                    </a:solidFill>
                  </a:rPr>
                  <a:t> </a:t>
                </a:r>
                <a:endParaRPr lang="en-GB" sz="3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FBBC18-A11C-8D0D-3A5F-C67084E98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85" y="4537498"/>
                <a:ext cx="8766176" cy="23053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7BFE07-8656-FA62-2019-09DFBF4D8D04}"/>
                  </a:ext>
                </a:extLst>
              </p:cNvPr>
              <p:cNvSpPr txBox="1"/>
              <p:nvPr/>
            </p:nvSpPr>
            <p:spPr>
              <a:xfrm>
                <a:off x="3202847" y="-116320"/>
                <a:ext cx="5816785" cy="1067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GB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7BFE07-8656-FA62-2019-09DFBF4D8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847" y="-116320"/>
                <a:ext cx="5816785" cy="10671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16BE65-AF2D-B7CA-E3AD-AA851ED13442}"/>
                  </a:ext>
                </a:extLst>
              </p:cNvPr>
              <p:cNvSpPr txBox="1"/>
              <p:nvPr/>
            </p:nvSpPr>
            <p:spPr>
              <a:xfrm>
                <a:off x="3017520" y="948219"/>
                <a:ext cx="6156960" cy="123155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𝛼𝜇</m:t>
                          </m:r>
                        </m:sup>
                      </m:sSup>
                      <m:sSub>
                        <m:sSubPr>
                          <m:ctrlP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sSup>
                        <m:sSupPr>
                          <m:ctrlPr>
                            <a:rPr lang="en-CA" sz="600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𝛽𝜈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16BE65-AF2D-B7CA-E3AD-AA851ED13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520" y="948219"/>
                <a:ext cx="6156960" cy="12315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54990D-8447-DD76-ACD7-79A6328C6B47}"/>
                  </a:ext>
                </a:extLst>
              </p:cNvPr>
              <p:cNvSpPr txBox="1"/>
              <p:nvPr/>
            </p:nvSpPr>
            <p:spPr>
              <a:xfrm>
                <a:off x="188881" y="2268251"/>
                <a:ext cx="3486343" cy="179312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 dirty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 dirty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000" b="0" i="1" dirty="0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CA" sz="3000" i="1" dirty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000" i="1" dirty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 dirty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 dirty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000" i="1" dirty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000" b="0" i="1" dirty="0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CA" sz="3000" i="1" dirty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 dirty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 dirty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 dirty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000" i="1" dirty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000" i="1" dirty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000" b="0" i="1" dirty="0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3000" i="1" dirty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b="0" i="1" dirty="0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000" b="0" i="1" dirty="0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000" b="0" i="1" dirty="0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000" b="0" i="1" dirty="0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000" b="0" i="1" dirty="0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3000" dirty="0">
                    <a:solidFill>
                      <a:schemeClr val="tx1"/>
                    </a:solidFill>
                  </a:rPr>
                  <a:t> </a:t>
                </a:r>
                <a:endParaRPr lang="en-GB" sz="3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54990D-8447-DD76-ACD7-79A6328C6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81" y="2268251"/>
                <a:ext cx="3486343" cy="1793120"/>
              </a:xfrm>
              <a:prstGeom prst="rect">
                <a:avLst/>
              </a:prstGeom>
              <a:blipFill>
                <a:blip r:embed="rId8"/>
                <a:stretch>
                  <a:fillRect r="-52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1804F5-1A8F-B5AE-47DE-446027E37C4F}"/>
                  </a:ext>
                </a:extLst>
              </p:cNvPr>
              <p:cNvSpPr txBox="1"/>
              <p:nvPr/>
            </p:nvSpPr>
            <p:spPr>
              <a:xfrm>
                <a:off x="8503983" y="2247989"/>
                <a:ext cx="3486343" cy="179312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000" b="0" i="1" dirty="0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 dirty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 dirty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000" b="0" i="1" dirty="0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CA" sz="3000" i="1" dirty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000" i="1" dirty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 dirty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 dirty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000" i="1" dirty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000" b="0" i="1" dirty="0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CA" sz="3000" i="1" dirty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 dirty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 dirty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 dirty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000" i="1" dirty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000" i="1" dirty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000" b="0" i="1" dirty="0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3000" i="1" dirty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b="0" i="1" dirty="0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000" b="0" i="1" dirty="0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000" b="0" i="1" dirty="0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000" b="0" i="1" dirty="0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000" b="0" i="1" dirty="0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3000" dirty="0">
                    <a:solidFill>
                      <a:schemeClr val="tx1"/>
                    </a:solidFill>
                  </a:rPr>
                  <a:t> </a:t>
                </a:r>
                <a:endParaRPr lang="en-GB" sz="3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1804F5-1A8F-B5AE-47DE-446027E37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983" y="2247989"/>
                <a:ext cx="3486343" cy="1793120"/>
              </a:xfrm>
              <a:prstGeom prst="rect">
                <a:avLst/>
              </a:prstGeom>
              <a:blipFill>
                <a:blip r:embed="rId9"/>
                <a:stretch>
                  <a:fillRect r="-52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7A1C8D4-69FD-26F6-805E-99658DF3D53F}"/>
              </a:ext>
            </a:extLst>
          </p:cNvPr>
          <p:cNvSpPr/>
          <p:nvPr/>
        </p:nvSpPr>
        <p:spPr>
          <a:xfrm>
            <a:off x="4008120" y="2733040"/>
            <a:ext cx="4301213" cy="1288536"/>
          </a:xfrm>
          <a:prstGeom prst="rect">
            <a:avLst/>
          </a:prstGeom>
          <a:solidFill>
            <a:srgbClr val="00B0F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D00B74-DE37-0996-168F-944007D58F25}"/>
              </a:ext>
            </a:extLst>
          </p:cNvPr>
          <p:cNvSpPr/>
          <p:nvPr/>
        </p:nvSpPr>
        <p:spPr>
          <a:xfrm>
            <a:off x="5319132" y="2320502"/>
            <a:ext cx="2990201" cy="1701074"/>
          </a:xfrm>
          <a:prstGeom prst="rect">
            <a:avLst/>
          </a:prstGeom>
          <a:solidFill>
            <a:srgbClr val="FF006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1A9EBA4-4DA6-BDF6-D823-D4F6F47CD9D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08440" y="398520"/>
              <a:ext cx="5636160" cy="6401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1A9EBA4-4DA6-BDF6-D823-D4F6F47CD9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99080" y="389160"/>
                <a:ext cx="5654880" cy="6420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48686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04"/>
    </mc:Choice>
    <mc:Fallback>
      <p:transition spd="slow" advTm="36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2" grpId="0" animBg="1"/>
      <p:bldP spid="4" grpId="0"/>
      <p:bldP spid="5" grpId="0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8EA11-0CAF-2FD1-F08C-1FDC2B559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001FBB-ABA8-5A40-E151-0E650EBF5AB8}"/>
                  </a:ext>
                </a:extLst>
              </p:cNvPr>
              <p:cNvSpPr txBox="1"/>
              <p:nvPr/>
            </p:nvSpPr>
            <p:spPr>
              <a:xfrm>
                <a:off x="576746" y="8445"/>
                <a:ext cx="3598985" cy="1463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60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6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60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001FBB-ABA8-5A40-E151-0E650EBF5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46" y="8445"/>
                <a:ext cx="3598985" cy="14636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4BA8D5-07F8-4C8B-625B-8010480868D8}"/>
                  </a:ext>
                </a:extLst>
              </p:cNvPr>
              <p:cNvSpPr txBox="1"/>
              <p:nvPr/>
            </p:nvSpPr>
            <p:spPr>
              <a:xfrm>
                <a:off x="6321082" y="-6795"/>
                <a:ext cx="5779478" cy="1181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4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4BA8D5-07F8-4C8B-625B-801048086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082" y="-6795"/>
                <a:ext cx="5779478" cy="11818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054C7D-EF6F-BDD8-4A23-0957C039736C}"/>
                  </a:ext>
                </a:extLst>
              </p:cNvPr>
              <p:cNvSpPr txBox="1"/>
              <p:nvPr/>
            </p:nvSpPr>
            <p:spPr>
              <a:xfrm>
                <a:off x="6443569" y="4644430"/>
                <a:ext cx="5534504" cy="2220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320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𝑐𝑡</m:t>
                        </m:r>
                      </m:sub>
                    </m:sSub>
                    <m:f>
                      <m:f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3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CA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CA" sz="32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32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𝑐𝑡</m:t>
                        </m:r>
                      </m:sub>
                    </m:sSub>
                    <m:f>
                      <m:f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3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CA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CA" sz="32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en-CA" sz="32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32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𝑐𝑡</m:t>
                        </m:r>
                      </m:sub>
                    </m:sSub>
                    <m:f>
                      <m:f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3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CA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CA" sz="32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CA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054C7D-EF6F-BDD8-4A23-0957C0397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569" y="4644430"/>
                <a:ext cx="5534504" cy="2220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77C9B1-6764-A0F1-9EAB-E783C3B8CC9A}"/>
                  </a:ext>
                </a:extLst>
              </p:cNvPr>
              <p:cNvSpPr txBox="1"/>
              <p:nvPr/>
            </p:nvSpPr>
            <p:spPr>
              <a:xfrm>
                <a:off x="162258" y="5137433"/>
                <a:ext cx="5782578" cy="912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3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3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CA" sz="3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3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36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6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77C9B1-6764-A0F1-9EAB-E783C3B8C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58" y="5137433"/>
                <a:ext cx="5782578" cy="9127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AF4CD7-FADE-7574-6D7F-F2F27A0CA34B}"/>
                  </a:ext>
                </a:extLst>
              </p:cNvPr>
              <p:cNvSpPr txBox="1"/>
              <p:nvPr/>
            </p:nvSpPr>
            <p:spPr>
              <a:xfrm>
                <a:off x="4123089" y="1082274"/>
                <a:ext cx="2683687" cy="113922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8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AF4CD7-FADE-7574-6D7F-F2F27A0CA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089" y="1082274"/>
                <a:ext cx="2683687" cy="11392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704F68-5141-A785-5260-0B817446BEDE}"/>
                  </a:ext>
                </a:extLst>
              </p:cNvPr>
              <p:cNvSpPr txBox="1"/>
              <p:nvPr/>
            </p:nvSpPr>
            <p:spPr>
              <a:xfrm>
                <a:off x="4509823" y="2227763"/>
                <a:ext cx="1910218" cy="8515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704F68-5141-A785-5260-0B817446B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823" y="2227763"/>
                <a:ext cx="1910218" cy="8515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61BCFB-95D9-2C1F-3D9D-35E5FA94977B}"/>
                  </a:ext>
                </a:extLst>
              </p:cNvPr>
              <p:cNvSpPr txBox="1"/>
              <p:nvPr/>
            </p:nvSpPr>
            <p:spPr>
              <a:xfrm>
                <a:off x="6420041" y="2467558"/>
                <a:ext cx="5687667" cy="1198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CA" sz="4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4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sz="4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61BCFB-95D9-2C1F-3D9D-35E5FA949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041" y="2467558"/>
                <a:ext cx="5687667" cy="119853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0BD26B-6797-B27C-478F-B41933CAED29}"/>
                  </a:ext>
                </a:extLst>
              </p:cNvPr>
              <p:cNvSpPr txBox="1"/>
              <p:nvPr/>
            </p:nvSpPr>
            <p:spPr>
              <a:xfrm>
                <a:off x="226037" y="2205883"/>
                <a:ext cx="4208774" cy="1577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60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num>
                      <m:den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6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sz="6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60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0BD26B-6797-B27C-478F-B41933CAE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37" y="2205883"/>
                <a:ext cx="4208774" cy="15779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Down 11">
            <a:extLst>
              <a:ext uri="{FF2B5EF4-FFF2-40B4-BE49-F238E27FC236}">
                <a16:creationId xmlns:a16="http://schemas.microsoft.com/office/drawing/2014/main" id="{8A1F8DE8-84B1-419B-A2B6-34C8AE5D6A2B}"/>
              </a:ext>
            </a:extLst>
          </p:cNvPr>
          <p:cNvSpPr/>
          <p:nvPr/>
        </p:nvSpPr>
        <p:spPr>
          <a:xfrm>
            <a:off x="1906188" y="1416645"/>
            <a:ext cx="944880" cy="1139223"/>
          </a:xfrm>
          <a:prstGeom prst="downArrow">
            <a:avLst/>
          </a:prstGeom>
          <a:solidFill>
            <a:srgbClr val="FFC5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C5DC"/>
              </a:solidFill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25264EF-D67D-20B2-0030-0CF62729EB8D}"/>
              </a:ext>
            </a:extLst>
          </p:cNvPr>
          <p:cNvSpPr/>
          <p:nvPr/>
        </p:nvSpPr>
        <p:spPr>
          <a:xfrm>
            <a:off x="8791434" y="1416645"/>
            <a:ext cx="944880" cy="1139223"/>
          </a:xfrm>
          <a:prstGeom prst="downArrow">
            <a:avLst/>
          </a:prstGeom>
          <a:solidFill>
            <a:srgbClr val="FFC5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C5DC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2A8017-A685-F50F-B3CA-023A359E6615}"/>
              </a:ext>
            </a:extLst>
          </p:cNvPr>
          <p:cNvGrpSpPr/>
          <p:nvPr/>
        </p:nvGrpSpPr>
        <p:grpSpPr>
          <a:xfrm>
            <a:off x="1906188" y="3687214"/>
            <a:ext cx="7830126" cy="1139223"/>
            <a:chOff x="1906188" y="1416645"/>
            <a:chExt cx="7830126" cy="1139223"/>
          </a:xfrm>
        </p:grpSpPr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3E1448DE-83F4-39F3-9761-9827A18EE3F7}"/>
                </a:ext>
              </a:extLst>
            </p:cNvPr>
            <p:cNvSpPr/>
            <p:nvPr/>
          </p:nvSpPr>
          <p:spPr>
            <a:xfrm>
              <a:off x="1906188" y="1416645"/>
              <a:ext cx="944880" cy="1139223"/>
            </a:xfrm>
            <a:prstGeom prst="downArrow">
              <a:avLst/>
            </a:prstGeom>
            <a:solidFill>
              <a:srgbClr val="FFC5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C5DC"/>
                </a:solidFill>
              </a:endParaRPr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62CC8576-D88A-A4DF-3062-BF399A82F7A8}"/>
                </a:ext>
              </a:extLst>
            </p:cNvPr>
            <p:cNvSpPr/>
            <p:nvPr/>
          </p:nvSpPr>
          <p:spPr>
            <a:xfrm>
              <a:off x="8791434" y="1416645"/>
              <a:ext cx="944880" cy="1139223"/>
            </a:xfrm>
            <a:prstGeom prst="downArrow">
              <a:avLst/>
            </a:prstGeom>
            <a:solidFill>
              <a:srgbClr val="FFC5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C5DC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94585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20"/>
    </mc:Choice>
    <mc:Fallback>
      <p:transition spd="slow" advTm="20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0" grpId="0" animBg="1"/>
      <p:bldP spid="15" grpId="0" animBg="1"/>
      <p:bldP spid="6" grpId="0"/>
      <p:bldP spid="7" grpId="0"/>
      <p:bldP spid="12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DA57EB-DB19-44C3-7785-042C0794C997}"/>
                  </a:ext>
                </a:extLst>
              </p:cNvPr>
              <p:cNvSpPr txBox="1"/>
              <p:nvPr/>
            </p:nvSpPr>
            <p:spPr>
              <a:xfrm>
                <a:off x="0" y="4153641"/>
                <a:ext cx="12192000" cy="22858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3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3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3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3400" i="1">
                                          <a:latin typeface="Cambria Math" panose="02040503050406030204" pitchFamily="18" charset="0"/>
                                        </a:rPr>
                                        <m:t>𝑐𝑡</m:t>
                                      </m:r>
                                    </m:sub>
                                  </m:sSub>
                                  <m:r>
                                    <a:rPr lang="en-CA" sz="34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b>
                                    <m:sSubPr>
                                      <m:ctrlPr>
                                        <a:rPr lang="en-CA" sz="3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3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CA" sz="34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b>
                                    <m:sSubPr>
                                      <m:ctrlPr>
                                        <a:rPr lang="en-CA" sz="3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3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CA" sz="34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b>
                                    <m:sSubPr>
                                      <m:ctrlPr>
                                        <a:rPr lang="en-CA" sz="3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3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3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/</m:t>
                                                  </m:r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/</m:t>
                                                  </m:r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𝑍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/</m:t>
                                                  </m:r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en-CA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/</m:t>
                                                  </m:r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𝐵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𝐵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3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CA" sz="3400" i="1" dirty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/</m:t>
                                                  </m:r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𝐵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𝐵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en-CA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/</m:t>
                                                  </m:r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𝐵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𝐵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3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3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A" sz="3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34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CA" sz="34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4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CA" sz="34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34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4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CA" sz="34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34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4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CA" sz="34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GB" sz="3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DA57EB-DB19-44C3-7785-042C0794C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53641"/>
                <a:ext cx="12192000" cy="22858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25618E8-E884-F979-1FFB-42074AACC2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9640767"/>
                  </p:ext>
                </p:extLst>
              </p:nvPr>
            </p:nvGraphicFramePr>
            <p:xfrm>
              <a:off x="388880" y="212217"/>
              <a:ext cx="11414240" cy="35490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1400">
                      <a:extLst>
                        <a:ext uri="{9D8B030D-6E8A-4147-A177-3AD203B41FA5}">
                          <a16:colId xmlns:a16="http://schemas.microsoft.com/office/drawing/2014/main" val="344606240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4240755688"/>
                        </a:ext>
                      </a:extLst>
                    </a:gridCol>
                    <a:gridCol w="1910780">
                      <a:extLst>
                        <a:ext uri="{9D8B030D-6E8A-4147-A177-3AD203B41FA5}">
                          <a16:colId xmlns:a16="http://schemas.microsoft.com/office/drawing/2014/main" val="3099584897"/>
                        </a:ext>
                      </a:extLst>
                    </a:gridCol>
                    <a:gridCol w="568891">
                      <a:extLst>
                        <a:ext uri="{9D8B030D-6E8A-4147-A177-3AD203B41FA5}">
                          <a16:colId xmlns:a16="http://schemas.microsoft.com/office/drawing/2014/main" val="4189312735"/>
                        </a:ext>
                      </a:extLst>
                    </a:gridCol>
                    <a:gridCol w="2284669">
                      <a:extLst>
                        <a:ext uri="{9D8B030D-6E8A-4147-A177-3AD203B41FA5}">
                          <a16:colId xmlns:a16="http://schemas.microsoft.com/office/drawing/2014/main" val="2595793602"/>
                        </a:ext>
                      </a:extLst>
                    </a:gridCol>
                    <a:gridCol w="580451">
                      <a:extLst>
                        <a:ext uri="{9D8B030D-6E8A-4147-A177-3AD203B41FA5}">
                          <a16:colId xmlns:a16="http://schemas.microsoft.com/office/drawing/2014/main" val="2659956477"/>
                        </a:ext>
                      </a:extLst>
                    </a:gridCol>
                    <a:gridCol w="1783080">
                      <a:extLst>
                        <a:ext uri="{9D8B030D-6E8A-4147-A177-3AD203B41FA5}">
                          <a16:colId xmlns:a16="http://schemas.microsoft.com/office/drawing/2014/main" val="2202672170"/>
                        </a:ext>
                      </a:extLst>
                    </a:gridCol>
                    <a:gridCol w="1916809">
                      <a:extLst>
                        <a:ext uri="{9D8B030D-6E8A-4147-A177-3AD203B41FA5}">
                          <a16:colId xmlns:a16="http://schemas.microsoft.com/office/drawing/2014/main" val="2795411269"/>
                        </a:ext>
                      </a:extLst>
                    </a:gridCol>
                  </a:tblGrid>
                  <a:tr h="89482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b="0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CA" sz="3600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A" sz="36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6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CA" sz="36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CA" sz="360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CA" sz="3600" b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A" sz="36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6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CA" sz="36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CA" sz="360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CA" sz="36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A" sz="36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6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CA" sz="36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CA" sz="360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6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CA" sz="3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CA" sz="3600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360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360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sz="3600" dirty="0"/>
                            <a:t> </a:t>
                          </a:r>
                          <a:endParaRPr lang="en-CA" sz="3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05658578"/>
                      </a:ext>
                    </a:extLst>
                  </a:tr>
                  <a:tr h="8618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CA" sz="36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CA" sz="3600">
                                      <a:latin typeface="Cambria Math" panose="02040503050406030204" pitchFamily="18" charset="0"/>
                                    </a:rPr>
                                    <m:t>𝑐𝑡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A" sz="36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6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CA" sz="36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CA" sz="360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360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36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CA" sz="36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360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6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en-GB" sz="360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sz="36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60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GB" sz="360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360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CA" sz="3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36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60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CA" sz="360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8702652"/>
                      </a:ext>
                    </a:extLst>
                  </a:tr>
                  <a:tr h="89482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CA" sz="36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CA" sz="3600">
                                      <a:latin typeface="Cambria Math" panose="02040503050406030204" pitchFamily="18" charset="0"/>
                                    </a:rPr>
                                    <m:t>𝑐𝑡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A" sz="36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6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CA" sz="36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CA" sz="360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360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3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6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en-GB" sz="360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sz="36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60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GB" sz="360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360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36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360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CA" sz="3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36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60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CA" sz="360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0074792"/>
                      </a:ext>
                    </a:extLst>
                  </a:tr>
                  <a:tr h="8618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CA" sz="36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CA" sz="3600">
                                      <a:latin typeface="Cambria Math" panose="02040503050406030204" pitchFamily="18" charset="0"/>
                                    </a:rPr>
                                    <m:t>𝑐𝑡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A" sz="36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6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CA" sz="36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CA" sz="360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GB" sz="36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sz="36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360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6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en-GB" sz="360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GB" sz="36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60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GB" sz="360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CA" sz="36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CA" sz="3600" i="1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600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p>
                                    <m:r>
                                      <a:rPr lang="en-CA" sz="3600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740814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25618E8-E884-F979-1FFB-42074AACC2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9640767"/>
                  </p:ext>
                </p:extLst>
              </p:nvPr>
            </p:nvGraphicFramePr>
            <p:xfrm>
              <a:off x="388880" y="212217"/>
              <a:ext cx="11414240" cy="35933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1400">
                      <a:extLst>
                        <a:ext uri="{9D8B030D-6E8A-4147-A177-3AD203B41FA5}">
                          <a16:colId xmlns:a16="http://schemas.microsoft.com/office/drawing/2014/main" val="344606240"/>
                        </a:ext>
                      </a:extLst>
                    </a:gridCol>
                    <a:gridCol w="518160">
                      <a:extLst>
                        <a:ext uri="{9D8B030D-6E8A-4147-A177-3AD203B41FA5}">
                          <a16:colId xmlns:a16="http://schemas.microsoft.com/office/drawing/2014/main" val="4240755688"/>
                        </a:ext>
                      </a:extLst>
                    </a:gridCol>
                    <a:gridCol w="1910780">
                      <a:extLst>
                        <a:ext uri="{9D8B030D-6E8A-4147-A177-3AD203B41FA5}">
                          <a16:colId xmlns:a16="http://schemas.microsoft.com/office/drawing/2014/main" val="3099584897"/>
                        </a:ext>
                      </a:extLst>
                    </a:gridCol>
                    <a:gridCol w="568891">
                      <a:extLst>
                        <a:ext uri="{9D8B030D-6E8A-4147-A177-3AD203B41FA5}">
                          <a16:colId xmlns:a16="http://schemas.microsoft.com/office/drawing/2014/main" val="4189312735"/>
                        </a:ext>
                      </a:extLst>
                    </a:gridCol>
                    <a:gridCol w="2284669">
                      <a:extLst>
                        <a:ext uri="{9D8B030D-6E8A-4147-A177-3AD203B41FA5}">
                          <a16:colId xmlns:a16="http://schemas.microsoft.com/office/drawing/2014/main" val="2595793602"/>
                        </a:ext>
                      </a:extLst>
                    </a:gridCol>
                    <a:gridCol w="580451">
                      <a:extLst>
                        <a:ext uri="{9D8B030D-6E8A-4147-A177-3AD203B41FA5}">
                          <a16:colId xmlns:a16="http://schemas.microsoft.com/office/drawing/2014/main" val="2659956477"/>
                        </a:ext>
                      </a:extLst>
                    </a:gridCol>
                    <a:gridCol w="1783080">
                      <a:extLst>
                        <a:ext uri="{9D8B030D-6E8A-4147-A177-3AD203B41FA5}">
                          <a16:colId xmlns:a16="http://schemas.microsoft.com/office/drawing/2014/main" val="2202672170"/>
                        </a:ext>
                      </a:extLst>
                    </a:gridCol>
                    <a:gridCol w="1916809">
                      <a:extLst>
                        <a:ext uri="{9D8B030D-6E8A-4147-A177-3AD203B41FA5}">
                          <a16:colId xmlns:a16="http://schemas.microsoft.com/office/drawing/2014/main" val="2795411269"/>
                        </a:ext>
                      </a:extLst>
                    </a:gridCol>
                  </a:tblGrid>
                  <a:tr h="9152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r="-516447" b="-291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357647" r="-1747059" b="-291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23885" r="-372930" b="-291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755914" r="-1159140" b="-291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212267" r="-187467" b="-291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219792" r="-632292" b="-291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433904" r="-107877" b="-291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494921" b="-2913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5658578"/>
                      </a:ext>
                    </a:extLst>
                  </a:tr>
                  <a:tr h="881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104138" r="-516447" b="-2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357647" t="-104138" r="-1747059" b="-2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23885" t="-104138" r="-372930" b="-2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755914" t="-104138" r="-1159140" b="-2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212267" t="-104138" r="-187467" b="-2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219792" t="-104138" r="-632292" b="-2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433904" t="-104138" r="-107877" b="-2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494921" t="-104138" b="-2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8702652"/>
                      </a:ext>
                    </a:extLst>
                  </a:tr>
                  <a:tr h="9152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197333" r="-516447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357647" t="-197333" r="-1747059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23885" t="-197333" r="-372930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755914" t="-197333" r="-1159140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212267" t="-197333" r="-187467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219792" t="-197333" r="-632292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433904" t="-197333" r="-107877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494921" t="-197333" b="-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074792"/>
                      </a:ext>
                    </a:extLst>
                  </a:tr>
                  <a:tr h="881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t="-307586" r="-5164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357647" t="-307586" r="-17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23885" t="-307586" r="-3729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755914" t="-307586" r="-1159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212267" t="-307586" r="-1874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219792" t="-307586" r="-63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433904" t="-307586" r="-107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494921" t="-30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4081417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00885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652">
        <p:fade/>
      </p:transition>
    </mc:Choice>
    <mc:Fallback>
      <p:transition spd="med" advTm="106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18F4D-3FCB-C148-1382-823D9A2FD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49B5B3-542C-92CD-4153-31894298DA16}"/>
                  </a:ext>
                </a:extLst>
              </p:cNvPr>
              <p:cNvSpPr txBox="1"/>
              <p:nvPr/>
            </p:nvSpPr>
            <p:spPr>
              <a:xfrm>
                <a:off x="3346372" y="5389548"/>
                <a:ext cx="5499256" cy="128945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CA" sz="7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CA" sz="7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CA" sz="72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CA" sz="72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</m:oMath>
                  </m:oMathPara>
                </a14:m>
                <a:endParaRPr lang="en-GB" sz="7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49B5B3-542C-92CD-4153-31894298D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372" y="5389548"/>
                <a:ext cx="5499256" cy="12894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DC4D7C-FB3C-E104-E572-228D63E13765}"/>
                  </a:ext>
                </a:extLst>
              </p:cNvPr>
              <p:cNvSpPr txBox="1"/>
              <p:nvPr/>
            </p:nvSpPr>
            <p:spPr>
              <a:xfrm>
                <a:off x="0" y="2562462"/>
                <a:ext cx="12192000" cy="25878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  <m:t>𝑐𝑡</m:t>
                                      </m:r>
                                    </m:sub>
                                  </m:sSub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b>
                                    <m:sSub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b>
                                    <m:sSub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b>
                                    <m:sSub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000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4000" i="1" dirty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4000" i="1" dirty="0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𝐹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𝑡𝑡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𝐹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𝑥𝑡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𝐹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𝑦𝑡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𝐹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𝑧𝑡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4000" i="1" dirty="0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𝐹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𝑡𝑥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𝐹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𝑥𝑥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𝐹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𝑦𝑥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𝐹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𝑧𝑥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4000" i="1" dirty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4000" i="1" dirty="0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𝐹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𝑡𝑦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𝐹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𝑥𝑦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𝐹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𝑦𝑦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𝐹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𝑧𝑦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4000" i="1" dirty="0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𝐹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𝑡𝑧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𝐹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𝑥𝑧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𝐹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𝑦𝑧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𝐹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CA" sz="4000" i="1" dirty="0">
                                                          <a:solidFill>
                                                            <a:srgbClr val="C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𝑧𝑧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40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CA" sz="40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40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CA" sz="40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40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CA" sz="40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40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CA" sz="40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GB" sz="4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DC4D7C-FB3C-E104-E572-228D63E13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62462"/>
                <a:ext cx="12192000" cy="258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8F47BF-3690-2B9D-08FD-9BC1C85028E9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22858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3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3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3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3400" i="1">
                                          <a:latin typeface="Cambria Math" panose="02040503050406030204" pitchFamily="18" charset="0"/>
                                        </a:rPr>
                                        <m:t>𝑐𝑡</m:t>
                                      </m:r>
                                    </m:sub>
                                  </m:sSub>
                                  <m:r>
                                    <a:rPr lang="en-CA" sz="34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b>
                                    <m:sSubPr>
                                      <m:ctrlPr>
                                        <a:rPr lang="en-CA" sz="3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3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CA" sz="34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b>
                                    <m:sSubPr>
                                      <m:ctrlPr>
                                        <a:rPr lang="en-CA" sz="3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3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CA" sz="34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b>
                                    <m:sSubPr>
                                      <m:ctrlPr>
                                        <a:rPr lang="en-CA" sz="3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3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3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/</m:t>
                                                  </m:r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/</m:t>
                                                  </m:r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𝑍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/</m:t>
                                                  </m:r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en-CA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/</m:t>
                                                  </m:r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𝐵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𝐵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3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CA" sz="3400" i="1" dirty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/</m:t>
                                                  </m:r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𝐵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𝐵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en-CA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𝐸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FF66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/</m:t>
                                                  </m:r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𝐵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𝐵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3400" i="1" dirty="0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GB" sz="34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CA" sz="3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3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sz="3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A" sz="3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34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CA" sz="34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4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CA" sz="34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34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4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CA" sz="34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34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4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CA" sz="34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GB" sz="3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8F47BF-3690-2B9D-08FD-9BC1C8502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22858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9033598-06B3-C1CA-F378-2D6D68991EE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06480" y="5712120"/>
              <a:ext cx="580680" cy="563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9033598-06B3-C1CA-F378-2D6D68991E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7120" y="5702760"/>
                <a:ext cx="599400" cy="582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76802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505">
        <p:fade/>
      </p:transition>
    </mc:Choice>
    <mc:Fallback>
      <p:transition spd="med" advTm="155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 From Physics (motivation)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Spinors in 3D / (4D)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Clifford Algebras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Lie Groups &amp; Algebras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Spinors in Particle Physics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253274" y="219449"/>
            <a:ext cx="903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Spinors Learning “Staircase”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5CAB43-C251-E86F-5BC1-01B799FF56B0}"/>
              </a:ext>
            </a:extLst>
          </p:cNvPr>
          <p:cNvSpPr/>
          <p:nvPr/>
        </p:nvSpPr>
        <p:spPr>
          <a:xfrm rot="16200000">
            <a:off x="9716573" y="3254503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248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2A522-C520-F257-6D5A-FC06FFD36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8BA317-F357-1657-9420-5FEF5518B65D}"/>
                  </a:ext>
                </a:extLst>
              </p:cNvPr>
              <p:cNvSpPr txBox="1"/>
              <p:nvPr/>
            </p:nvSpPr>
            <p:spPr>
              <a:xfrm>
                <a:off x="348215" y="1117259"/>
                <a:ext cx="5499256" cy="128945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CA" sz="7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CA" sz="7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CA" sz="72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CA" sz="72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</m:oMath>
                  </m:oMathPara>
                </a14:m>
                <a:endParaRPr lang="en-GB" sz="7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8BA317-F357-1657-9420-5FEF5518B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15" y="1117259"/>
                <a:ext cx="5499256" cy="12894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5DAC7A-C0E5-BC1B-EAB5-C85368AFA263}"/>
                  </a:ext>
                </a:extLst>
              </p:cNvPr>
              <p:cNvSpPr txBox="1"/>
              <p:nvPr/>
            </p:nvSpPr>
            <p:spPr>
              <a:xfrm>
                <a:off x="6405917" y="1278329"/>
                <a:ext cx="5319489" cy="9673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GB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5DAC7A-C0E5-BC1B-EAB5-C85368AFA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917" y="1278329"/>
                <a:ext cx="5319489" cy="9673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E19BB1-AC2C-9883-8412-A79A3BAEFEFA}"/>
                  </a:ext>
                </a:extLst>
              </p:cNvPr>
              <p:cNvSpPr txBox="1"/>
              <p:nvPr/>
            </p:nvSpPr>
            <p:spPr>
              <a:xfrm>
                <a:off x="227463" y="4055135"/>
                <a:ext cx="11737073" cy="255980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CA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CA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60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60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GB" sz="6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sSup>
                          <m:sSupPr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E19BB1-AC2C-9883-8412-A79A3BAEF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63" y="4055135"/>
                <a:ext cx="11737073" cy="25598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C6FC1D8-5166-06CF-161A-155013A77352}"/>
              </a:ext>
            </a:extLst>
          </p:cNvPr>
          <p:cNvSpPr txBox="1"/>
          <p:nvPr/>
        </p:nvSpPr>
        <p:spPr>
          <a:xfrm>
            <a:off x="227463" y="3133406"/>
            <a:ext cx="7323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Maxwell </a:t>
            </a:r>
            <a:r>
              <a:rPr lang="en-CA" sz="4800" dirty="0" err="1"/>
              <a:t>Lagrangian</a:t>
            </a:r>
            <a:r>
              <a:rPr lang="en-CA" sz="4800" dirty="0"/>
              <a:t> Density: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6E3EDB-9541-4E58-63D8-919DD84315CD}"/>
              </a:ext>
            </a:extLst>
          </p:cNvPr>
          <p:cNvSpPr txBox="1"/>
          <p:nvPr/>
        </p:nvSpPr>
        <p:spPr>
          <a:xfrm>
            <a:off x="227462" y="147587"/>
            <a:ext cx="9629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(Inhomogeneous) Maxwell Equations: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2708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37"/>
    </mc:Choice>
    <mc:Fallback>
      <p:transition spd="slow" advTm="14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293FE-DB72-301D-63AB-90A684491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F848C3-1FC8-367C-66DA-DEA50254D677}"/>
                  </a:ext>
                </a:extLst>
              </p:cNvPr>
              <p:cNvSpPr txBox="1"/>
              <p:nvPr/>
            </p:nvSpPr>
            <p:spPr>
              <a:xfrm>
                <a:off x="6132512" y="1501676"/>
                <a:ext cx="6059487" cy="16081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</m:den>
                    </m:f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5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5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5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5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5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GB" sz="5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F848C3-1FC8-367C-66DA-DEA50254D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512" y="1501676"/>
                <a:ext cx="6059487" cy="16081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28858F-E265-6198-C744-C9266810C5C1}"/>
                  </a:ext>
                </a:extLst>
              </p:cNvPr>
              <p:cNvSpPr txBox="1"/>
              <p:nvPr/>
            </p:nvSpPr>
            <p:spPr>
              <a:xfrm>
                <a:off x="0" y="1448208"/>
                <a:ext cx="6132513" cy="1776640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6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6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6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  <m:r>
                                  <a:rPr lang="en-CA" sz="60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28858F-E265-6198-C744-C9266810C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8208"/>
                <a:ext cx="6132513" cy="17766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671EFCB-22C5-094E-8EF4-F71B7D2D5C35}"/>
              </a:ext>
            </a:extLst>
          </p:cNvPr>
          <p:cNvSpPr txBox="1"/>
          <p:nvPr/>
        </p:nvSpPr>
        <p:spPr>
          <a:xfrm>
            <a:off x="99649" y="-6211"/>
            <a:ext cx="7550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/>
              <a:t>Field Euler-Lagrange Equation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E93598-1DF0-010C-3FCB-63845361EC1D}"/>
              </a:ext>
            </a:extLst>
          </p:cNvPr>
          <p:cNvSpPr txBox="1"/>
          <p:nvPr/>
        </p:nvSpPr>
        <p:spPr>
          <a:xfrm>
            <a:off x="291107" y="815746"/>
            <a:ext cx="3290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Scalar Field: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8D36F-FFF7-1738-7DED-66D1B1A1937A}"/>
              </a:ext>
            </a:extLst>
          </p:cNvPr>
          <p:cNvSpPr txBox="1"/>
          <p:nvPr/>
        </p:nvSpPr>
        <p:spPr>
          <a:xfrm>
            <a:off x="6391593" y="815746"/>
            <a:ext cx="3290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Vector Field: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CE08F5-6A61-5A00-D24E-515F46FB00F0}"/>
              </a:ext>
            </a:extLst>
          </p:cNvPr>
          <p:cNvCxnSpPr>
            <a:cxnSpLocks/>
          </p:cNvCxnSpPr>
          <p:nvPr/>
        </p:nvCxnSpPr>
        <p:spPr>
          <a:xfrm>
            <a:off x="6126480" y="931466"/>
            <a:ext cx="0" cy="5793425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B1D82C-5572-65B4-02CB-12278BA7A740}"/>
                  </a:ext>
                </a:extLst>
              </p:cNvPr>
              <p:cNvSpPr txBox="1"/>
              <p:nvPr/>
            </p:nvSpPr>
            <p:spPr>
              <a:xfrm>
                <a:off x="6914358" y="3109873"/>
                <a:ext cx="3514406" cy="368953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3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CA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3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3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GB" sz="3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3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3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GB" sz="32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3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3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GB" sz="32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3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den>
                    </m:f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3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GB" sz="32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B1D82C-5572-65B4-02CB-12278BA7A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358" y="3109873"/>
                <a:ext cx="3514406" cy="36895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68845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45"/>
    </mc:Choice>
    <mc:Fallback>
      <p:transition spd="slow" advTm="13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3" grpId="0"/>
      <p:bldP spid="9" grpId="0"/>
      <p:bldP spid="13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53CD6-30BD-E730-0D5F-EAA7C7BC2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BFFB35-0450-BE9A-1244-C71665FB250C}"/>
                  </a:ext>
                </a:extLst>
              </p:cNvPr>
              <p:cNvSpPr txBox="1"/>
              <p:nvPr/>
            </p:nvSpPr>
            <p:spPr>
              <a:xfrm>
                <a:off x="6132512" y="1501676"/>
                <a:ext cx="6059487" cy="16081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</m:den>
                    </m:f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5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5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5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5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5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GB" sz="5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BFFB35-0450-BE9A-1244-C71665FB2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512" y="1501676"/>
                <a:ext cx="6059487" cy="16081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40C3D7-1C45-42D9-5080-03EB1141EE33}"/>
                  </a:ext>
                </a:extLst>
              </p:cNvPr>
              <p:cNvSpPr txBox="1"/>
              <p:nvPr/>
            </p:nvSpPr>
            <p:spPr>
              <a:xfrm>
                <a:off x="0" y="1448208"/>
                <a:ext cx="6132513" cy="1776640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6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6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6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  <m:r>
                                  <a:rPr lang="en-CA" sz="60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40C3D7-1C45-42D9-5080-03EB1141E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48208"/>
                <a:ext cx="6132513" cy="17766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0617F37-78EC-E5F4-F54E-F5FEB8F35410}"/>
              </a:ext>
            </a:extLst>
          </p:cNvPr>
          <p:cNvSpPr txBox="1"/>
          <p:nvPr/>
        </p:nvSpPr>
        <p:spPr>
          <a:xfrm>
            <a:off x="99649" y="-6211"/>
            <a:ext cx="7550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/>
              <a:t>Field Euler-Lagrange Equation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5FC72-892C-C043-C4CA-9F34EC5D501D}"/>
              </a:ext>
            </a:extLst>
          </p:cNvPr>
          <p:cNvSpPr txBox="1"/>
          <p:nvPr/>
        </p:nvSpPr>
        <p:spPr>
          <a:xfrm>
            <a:off x="291107" y="815746"/>
            <a:ext cx="3290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Scalar Field: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24AE6-8706-88BB-8D06-796C0275AAF1}"/>
              </a:ext>
            </a:extLst>
          </p:cNvPr>
          <p:cNvSpPr txBox="1"/>
          <p:nvPr/>
        </p:nvSpPr>
        <p:spPr>
          <a:xfrm>
            <a:off x="6391593" y="815746"/>
            <a:ext cx="3290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Vector Field: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D691E3-00D6-6668-A68A-898C216A9B46}"/>
              </a:ext>
            </a:extLst>
          </p:cNvPr>
          <p:cNvCxnSpPr>
            <a:cxnSpLocks/>
          </p:cNvCxnSpPr>
          <p:nvPr/>
        </p:nvCxnSpPr>
        <p:spPr>
          <a:xfrm>
            <a:off x="6126480" y="931466"/>
            <a:ext cx="0" cy="5793425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B913FE6-8ECB-AA5B-4976-5D51D7CC7F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6836107"/>
                  </p:ext>
                </p:extLst>
              </p:nvPr>
            </p:nvGraphicFramePr>
            <p:xfrm>
              <a:off x="6528752" y="3797698"/>
              <a:ext cx="5495608" cy="29235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3902">
                      <a:extLst>
                        <a:ext uri="{9D8B030D-6E8A-4147-A177-3AD203B41FA5}">
                          <a16:colId xmlns:a16="http://schemas.microsoft.com/office/drawing/2014/main" val="203737740"/>
                        </a:ext>
                      </a:extLst>
                    </a:gridCol>
                    <a:gridCol w="1373902">
                      <a:extLst>
                        <a:ext uri="{9D8B030D-6E8A-4147-A177-3AD203B41FA5}">
                          <a16:colId xmlns:a16="http://schemas.microsoft.com/office/drawing/2014/main" val="221655086"/>
                        </a:ext>
                      </a:extLst>
                    </a:gridCol>
                    <a:gridCol w="1373902">
                      <a:extLst>
                        <a:ext uri="{9D8B030D-6E8A-4147-A177-3AD203B41FA5}">
                          <a16:colId xmlns:a16="http://schemas.microsoft.com/office/drawing/2014/main" val="3079540973"/>
                        </a:ext>
                      </a:extLst>
                    </a:gridCol>
                    <a:gridCol w="1373902">
                      <a:extLst>
                        <a:ext uri="{9D8B030D-6E8A-4147-A177-3AD203B41FA5}">
                          <a16:colId xmlns:a16="http://schemas.microsoft.com/office/drawing/2014/main" val="2511804069"/>
                        </a:ext>
                      </a:extLst>
                    </a:gridCol>
                  </a:tblGrid>
                  <a:tr h="485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22314701"/>
                      </a:ext>
                    </a:extLst>
                  </a:tr>
                  <a:tr h="485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88941678"/>
                      </a:ext>
                    </a:extLst>
                  </a:tr>
                  <a:tr h="485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9281368"/>
                      </a:ext>
                    </a:extLst>
                  </a:tr>
                  <a:tr h="485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4440878"/>
                      </a:ext>
                    </a:extLst>
                  </a:tr>
                  <a:tr h="4854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3000" b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24333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B913FE6-8ECB-AA5B-4976-5D51D7CC7F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6836107"/>
                  </p:ext>
                </p:extLst>
              </p:nvPr>
            </p:nvGraphicFramePr>
            <p:xfrm>
              <a:off x="6528752" y="3797698"/>
              <a:ext cx="5495608" cy="295211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3902">
                      <a:extLst>
                        <a:ext uri="{9D8B030D-6E8A-4147-A177-3AD203B41FA5}">
                          <a16:colId xmlns:a16="http://schemas.microsoft.com/office/drawing/2014/main" val="203737740"/>
                        </a:ext>
                      </a:extLst>
                    </a:gridCol>
                    <a:gridCol w="1373902">
                      <a:extLst>
                        <a:ext uri="{9D8B030D-6E8A-4147-A177-3AD203B41FA5}">
                          <a16:colId xmlns:a16="http://schemas.microsoft.com/office/drawing/2014/main" val="221655086"/>
                        </a:ext>
                      </a:extLst>
                    </a:gridCol>
                    <a:gridCol w="1373902">
                      <a:extLst>
                        <a:ext uri="{9D8B030D-6E8A-4147-A177-3AD203B41FA5}">
                          <a16:colId xmlns:a16="http://schemas.microsoft.com/office/drawing/2014/main" val="3079540973"/>
                        </a:ext>
                      </a:extLst>
                    </a:gridCol>
                    <a:gridCol w="1373902">
                      <a:extLst>
                        <a:ext uri="{9D8B030D-6E8A-4147-A177-3AD203B41FA5}">
                          <a16:colId xmlns:a16="http://schemas.microsoft.com/office/drawing/2014/main" val="2511804069"/>
                        </a:ext>
                      </a:extLst>
                    </a:gridCol>
                  </a:tblGrid>
                  <a:tr h="5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r="-299558" b="-4010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000" r="-199558" b="-4010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889" r="-100444" b="-4010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99558" b="-4010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2314701"/>
                      </a:ext>
                    </a:extLst>
                  </a:tr>
                  <a:tr h="5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100000" r="-299558" b="-3010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000" t="-100000" r="-199558" b="-3010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889" t="-100000" r="-100444" b="-3010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99558" t="-100000" b="-3010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8941678"/>
                      </a:ext>
                    </a:extLst>
                  </a:tr>
                  <a:tr h="5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197959" r="-299558" b="-197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000" t="-197959" r="-199558" b="-197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889" t="-197959" r="-100444" b="-1979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99558" t="-197959" b="-1979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9281368"/>
                      </a:ext>
                    </a:extLst>
                  </a:tr>
                  <a:tr h="5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301031" r="-29955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000" t="-301031" r="-19955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889" t="-301031" r="-10044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99558" t="-30103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4440878"/>
                      </a:ext>
                    </a:extLst>
                  </a:tr>
                  <a:tr h="5904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t="-401031" r="-2995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000" t="-401031" r="-1995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889" t="-401031" r="-100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99558" t="-4010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4333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785E4A1-5735-1F6E-C411-669189601B3C}"/>
              </a:ext>
            </a:extLst>
          </p:cNvPr>
          <p:cNvSpPr txBox="1"/>
          <p:nvPr/>
        </p:nvSpPr>
        <p:spPr>
          <a:xfrm>
            <a:off x="6391593" y="3273883"/>
            <a:ext cx="4032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Independent Variables: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0236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26">
        <p:fade/>
      </p:transition>
    </mc:Choice>
    <mc:Fallback>
      <p:transition spd="med" advTm="100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6847E-4936-1758-DB81-D60958D2C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D3290E-80C5-1D52-B16A-E2F4D11D1AA2}"/>
                  </a:ext>
                </a:extLst>
              </p:cNvPr>
              <p:cNvSpPr txBox="1"/>
              <p:nvPr/>
            </p:nvSpPr>
            <p:spPr>
              <a:xfrm>
                <a:off x="102452" y="99646"/>
                <a:ext cx="11901979" cy="218008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GB" sz="4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400" i="1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sSup>
                          <m:sSupPr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D3290E-80C5-1D52-B16A-E2F4D11D1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2" y="99646"/>
                <a:ext cx="11901979" cy="21800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31C8CB-D0A3-8B83-A693-8BE2A129EF48}"/>
                  </a:ext>
                </a:extLst>
              </p:cNvPr>
              <p:cNvSpPr txBox="1"/>
              <p:nvPr/>
            </p:nvSpPr>
            <p:spPr>
              <a:xfrm>
                <a:off x="102452" y="2486621"/>
                <a:ext cx="14067692" cy="11716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</m:den>
                    </m:f>
                    <m:r>
                      <a:rPr lang="en-CA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p>
                          <m:sSupPr>
                            <m:ctrlPr>
                              <a:rPr lang="en-CA" sz="44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CA" sz="44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CA" sz="44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CA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bSup>
                    <m:sSup>
                      <m:sSupPr>
                        <m:ctrlP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31C8CB-D0A3-8B83-A693-8BE2A129E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2" y="2486621"/>
                <a:ext cx="14067692" cy="11716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277EC0-A85A-87E4-FB85-0CA4145C976E}"/>
                  </a:ext>
                </a:extLst>
              </p:cNvPr>
              <p:cNvSpPr txBox="1"/>
              <p:nvPr/>
            </p:nvSpPr>
            <p:spPr>
              <a:xfrm>
                <a:off x="102452" y="4078581"/>
                <a:ext cx="11714410" cy="144866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𝛼𝛽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sSup>
                          <m:sSupPr>
                            <m:ctrlP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𝛼𝛽</m:t>
                            </m:r>
                          </m:sup>
                        </m:s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𝛼𝛽</m:t>
                            </m:r>
                          </m:sub>
                        </m:sSub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p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𝛼𝛽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277EC0-A85A-87E4-FB85-0CA4145C9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2" y="4078581"/>
                <a:ext cx="11714410" cy="14486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BE8EA8-254E-8A6F-95A4-F54703D3229B}"/>
                  </a:ext>
                </a:extLst>
              </p:cNvPr>
              <p:cNvSpPr txBox="1"/>
              <p:nvPr/>
            </p:nvSpPr>
            <p:spPr>
              <a:xfrm>
                <a:off x="6778727" y="90728"/>
                <a:ext cx="5319489" cy="96731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GB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BE8EA8-254E-8A6F-95A4-F54703D32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727" y="90728"/>
                <a:ext cx="5319489" cy="9673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75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89089-1D98-4F4F-50A7-1D2EEE2D2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5C3176-27EA-B602-5E28-408A32645DED}"/>
                  </a:ext>
                </a:extLst>
              </p:cNvPr>
              <p:cNvSpPr txBox="1"/>
              <p:nvPr/>
            </p:nvSpPr>
            <p:spPr>
              <a:xfrm>
                <a:off x="71972" y="2725942"/>
                <a:ext cx="11995764" cy="141705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den>
                    </m:f>
                    <m:r>
                      <a:rPr lang="en-CA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p>
                          <m:sSupPr>
                            <m:ctrlPr>
                              <a:rPr lang="en-CA" sz="54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CA" sz="54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CA" sz="54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</m:num>
                      <m:den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CA" sz="5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5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CA" sz="5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CA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  <m:sup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sSup>
                      <m:sSupPr>
                        <m:ctrlPr>
                          <a:rPr lang="en-CA" sz="5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5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CA" sz="5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GB" sz="5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5C3176-27EA-B602-5E28-408A32645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2" y="2725942"/>
                <a:ext cx="11995764" cy="1417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85AC0D-AC6D-818C-71EE-7DE152F7DC5B}"/>
                  </a:ext>
                </a:extLst>
              </p:cNvPr>
              <p:cNvSpPr txBox="1"/>
              <p:nvPr/>
            </p:nvSpPr>
            <p:spPr>
              <a:xfrm>
                <a:off x="6778727" y="90728"/>
                <a:ext cx="5319489" cy="96731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GB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85AC0D-AC6D-818C-71EE-7DE152F7D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727" y="90728"/>
                <a:ext cx="5319489" cy="9673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5DE87C-72FB-D04C-6F32-0F38ED43E4E3}"/>
                  </a:ext>
                </a:extLst>
              </p:cNvPr>
              <p:cNvSpPr txBox="1"/>
              <p:nvPr/>
            </p:nvSpPr>
            <p:spPr>
              <a:xfrm>
                <a:off x="9734132" y="3758680"/>
                <a:ext cx="2333604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60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60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5DE87C-72FB-D04C-6F32-0F38ED43E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132" y="3758680"/>
                <a:ext cx="2333604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B4C6ED-4D2B-BBFB-627A-F55C83204779}"/>
                  </a:ext>
                </a:extLst>
              </p:cNvPr>
              <p:cNvSpPr txBox="1"/>
              <p:nvPr/>
            </p:nvSpPr>
            <p:spPr>
              <a:xfrm>
                <a:off x="6411062" y="4820063"/>
                <a:ext cx="5656674" cy="194598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5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1  </m:t>
                              </m:r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5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B4C6ED-4D2B-BBFB-627A-F55C83204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062" y="4820063"/>
                <a:ext cx="5656674" cy="19459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F86D8-4D5C-ABC8-2EE9-8E81555952A3}"/>
                  </a:ext>
                </a:extLst>
              </p:cNvPr>
              <p:cNvSpPr txBox="1"/>
              <p:nvPr/>
            </p:nvSpPr>
            <p:spPr>
              <a:xfrm>
                <a:off x="518203" y="5102367"/>
                <a:ext cx="2382396" cy="141705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5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5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CA" sz="5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5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6F86D8-4D5C-ABC8-2EE9-8E8155595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3" y="5102367"/>
                <a:ext cx="2382396" cy="14170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EE0A70-8995-6D53-A426-CB5F5FEB5511}"/>
                  </a:ext>
                </a:extLst>
              </p:cNvPr>
              <p:cNvSpPr txBox="1"/>
              <p:nvPr/>
            </p:nvSpPr>
            <p:spPr>
              <a:xfrm>
                <a:off x="3398542" y="5099766"/>
                <a:ext cx="2514577" cy="15006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5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5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5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CA" sz="5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5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EE0A70-8995-6D53-A426-CB5F5FEB5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542" y="5099766"/>
                <a:ext cx="2514577" cy="15006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34F852-945B-256C-CED4-6E1CC59072AE}"/>
                  </a:ext>
                </a:extLst>
              </p:cNvPr>
              <p:cNvSpPr txBox="1"/>
              <p:nvPr/>
            </p:nvSpPr>
            <p:spPr>
              <a:xfrm>
                <a:off x="102452" y="99646"/>
                <a:ext cx="11901979" cy="218008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GB" sz="4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400" i="1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sSup>
                          <m:sSupPr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34F852-945B-256C-CED4-6E1CC5907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2" y="99646"/>
                <a:ext cx="11901979" cy="21800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427591-865C-5531-ED30-856F74DCA65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4080" y="249840"/>
              <a:ext cx="10510920" cy="6341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427591-865C-5531-ED30-856F74DCA6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24720" y="240480"/>
                <a:ext cx="10529640" cy="6359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46011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16"/>
    </mc:Choice>
    <mc:Fallback>
      <p:transition spd="slow" advTm="56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9" grpId="0" animBg="1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5A67F-51D3-4670-FEC0-418B13611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7D336C-0B47-25EE-31AB-46F892EF0DA6}"/>
                  </a:ext>
                </a:extLst>
              </p:cNvPr>
              <p:cNvSpPr txBox="1"/>
              <p:nvPr/>
            </p:nvSpPr>
            <p:spPr>
              <a:xfrm>
                <a:off x="102452" y="2203530"/>
                <a:ext cx="11373268" cy="14579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sSup>
                          <m:sSupPr>
                            <m:ctrlP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p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7D336C-0B47-25EE-31AB-46F892EF0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2" y="2203530"/>
                <a:ext cx="11373268" cy="1457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5866A5-C976-C5A9-8285-7F12AC010ABF}"/>
                  </a:ext>
                </a:extLst>
              </p:cNvPr>
              <p:cNvSpPr txBox="1"/>
              <p:nvPr/>
            </p:nvSpPr>
            <p:spPr>
              <a:xfrm>
                <a:off x="-1" y="4098454"/>
                <a:ext cx="12192001" cy="247336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CA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bSup>
                    <m:sSubSup>
                      <m:sSub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bSup>
                    <m:sSubSup>
                      <m:sSub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</m:e>
                        </m:d>
                      </m:den>
                    </m:f>
                    <m:sSup>
                      <m:sSupPr>
                        <m:ctrlP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p>
                        </m:sSubSup>
                        <m:sSubSup>
                          <m:sSub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p>
                        </m:sSubSup>
                        <m:sSubSup>
                          <m:sSub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</m:e>
                    </m:d>
                    <m:sSup>
                      <m:sSupPr>
                        <m:ctrlP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4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𝛽𝛼</m:t>
                            </m:r>
                          </m:sup>
                        </m:s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𝛼𝛽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5866A5-C976-C5A9-8285-7F12AC010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4098454"/>
                <a:ext cx="12192001" cy="24733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04BE41-B1CF-A7AA-C55D-C3251DD47C73}"/>
                  </a:ext>
                </a:extLst>
              </p:cNvPr>
              <p:cNvSpPr txBox="1"/>
              <p:nvPr/>
            </p:nvSpPr>
            <p:spPr>
              <a:xfrm>
                <a:off x="102452" y="99646"/>
                <a:ext cx="11901979" cy="218008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GB" sz="4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400" i="1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sSup>
                          <m:sSupPr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04BE41-B1CF-A7AA-C55D-C3251DD47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2" y="99646"/>
                <a:ext cx="11901979" cy="21800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8322FF3-52CA-61E0-9BA9-ED1DFC6525E2}"/>
                  </a:ext>
                </a:extLst>
              </p:cNvPr>
              <p:cNvSpPr txBox="1"/>
              <p:nvPr/>
            </p:nvSpPr>
            <p:spPr>
              <a:xfrm>
                <a:off x="6778727" y="90728"/>
                <a:ext cx="5319489" cy="96731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GB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8322FF3-52CA-61E0-9BA9-ED1DFC652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727" y="90728"/>
                <a:ext cx="5319489" cy="9673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2746B0-7AB6-757B-DB37-91DEA42F9CDA}"/>
                  </a:ext>
                </a:extLst>
              </p:cNvPr>
              <p:cNvSpPr txBox="1"/>
              <p:nvPr/>
            </p:nvSpPr>
            <p:spPr>
              <a:xfrm>
                <a:off x="9734550" y="6179999"/>
                <a:ext cx="1927860" cy="801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CA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CA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𝛽𝛼</m:t>
                          </m:r>
                        </m:sup>
                      </m:sSup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2746B0-7AB6-757B-DB37-91DEA42F9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550" y="6179999"/>
                <a:ext cx="1927860" cy="8012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A6A3A4-4226-B65B-5C02-490297F3F0BD}"/>
              </a:ext>
            </a:extLst>
          </p:cNvPr>
          <p:cNvCxnSpPr>
            <a:cxnSpLocks/>
          </p:cNvCxnSpPr>
          <p:nvPr/>
        </p:nvCxnSpPr>
        <p:spPr>
          <a:xfrm>
            <a:off x="102452" y="2249250"/>
            <a:ext cx="1190197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4AF2CB2-1328-6FA8-1229-9D0C5194BBF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3360" y="141120"/>
              <a:ext cx="10753920" cy="6662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4AF2CB2-1328-6FA8-1229-9D0C5194BB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24000" y="131760"/>
                <a:ext cx="10772640" cy="6681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15910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088"/>
    </mc:Choice>
    <mc:Fallback>
      <p:transition spd="slow" advTm="115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uiExpand="1" build="p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FD45A-C5BE-D211-DA47-846090FD2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4F7135-4F75-F98F-9DED-E9B2686A6718}"/>
                  </a:ext>
                </a:extLst>
              </p:cNvPr>
              <p:cNvSpPr txBox="1"/>
              <p:nvPr/>
            </p:nvSpPr>
            <p:spPr>
              <a:xfrm>
                <a:off x="102452" y="99646"/>
                <a:ext cx="11901979" cy="218008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GB" sz="4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400" i="1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sSup>
                          <m:sSupPr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4F7135-4F75-F98F-9DED-E9B2686A6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2" y="99646"/>
                <a:ext cx="11901979" cy="2180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57CA12-EA17-3D26-3793-3524A33F12DA}"/>
                  </a:ext>
                </a:extLst>
              </p:cNvPr>
              <p:cNvSpPr txBox="1"/>
              <p:nvPr/>
            </p:nvSpPr>
            <p:spPr>
              <a:xfrm>
                <a:off x="6778727" y="90728"/>
                <a:ext cx="5319489" cy="96731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GB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57CA12-EA17-3D26-3793-3524A33F1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727" y="90728"/>
                <a:ext cx="5319489" cy="9673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A9C32A5-FE85-1731-F12F-05661E280BF4}"/>
                  </a:ext>
                </a:extLst>
              </p:cNvPr>
              <p:cNvSpPr txBox="1"/>
              <p:nvPr/>
            </p:nvSpPr>
            <p:spPr>
              <a:xfrm>
                <a:off x="1" y="3635854"/>
                <a:ext cx="12311406" cy="327532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𝜇𝜎</m:t>
                        </m:r>
                      </m:sup>
                    </m:sSup>
                    <m:sSup>
                      <m:sSup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𝜈𝜏</m:t>
                        </m:r>
                      </m:sup>
                    </m:sSup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CA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𝜎𝜏</m:t>
                            </m:r>
                          </m:sub>
                        </m:sSub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CA" sz="4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𝜇𝜎</m:t>
                        </m:r>
                      </m:sup>
                    </m:sSup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𝜈𝜏</m:t>
                        </m:r>
                      </m:sup>
                    </m:sSup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p>
                        </m:sSubSup>
                        <m:sSubSup>
                          <m:sSub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p>
                        </m:sSubSup>
                        <m:sSubSup>
                          <m:sSub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𝜇𝜎</m:t>
                        </m:r>
                      </m:sup>
                    </m:sSup>
                    <m:sSup>
                      <m:sSup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𝜈𝜏</m:t>
                        </m:r>
                      </m:sup>
                    </m:sSup>
                    <m:d>
                      <m:d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p>
                        </m:sSubSup>
                        <m:sSubSup>
                          <m:sSub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p>
                        </m:sSubSup>
                        <m:sSubSup>
                          <m:sSub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CA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:r>
                  <a:rPr lang="en-CA" sz="4000" dirty="0"/>
                  <a:t>                </a:t>
                </a:r>
                <a14:m>
                  <m:oMath xmlns:m="http://schemas.openxmlformats.org/officeDocument/2006/math"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𝜎𝜏</m:t>
                        </m:r>
                      </m:sup>
                    </m:sSup>
                    <m:d>
                      <m:d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p>
                        </m:sSubSup>
                        <m:sSubSup>
                          <m:sSub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p>
                        </m:sSubSup>
                        <m:sSubSup>
                          <m:sSub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</m:e>
                    </m:d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𝛽𝛼</m:t>
                            </m:r>
                          </m:sup>
                        </m:s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𝛼𝛽</m:t>
                            </m:r>
                          </m:sup>
                        </m:sSup>
                      </m:e>
                    </m:d>
                    <m:r>
                      <a:rPr lang="en-CA" sz="4000" i="1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CA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A9C32A5-FE85-1731-F12F-05661E280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635854"/>
                <a:ext cx="12311406" cy="32753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D5A59A-9306-03DC-1ECC-D837216215BF}"/>
                  </a:ext>
                </a:extLst>
              </p:cNvPr>
              <p:cNvSpPr txBox="1"/>
              <p:nvPr/>
            </p:nvSpPr>
            <p:spPr>
              <a:xfrm>
                <a:off x="102452" y="2203530"/>
                <a:ext cx="11373268" cy="14579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4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4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sSup>
                          <m:sSupPr>
                            <m:ctrlP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p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4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4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D5A59A-9306-03DC-1ECC-D83721621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2" y="2203530"/>
                <a:ext cx="11373268" cy="14579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C728C4A-D92E-61D1-F6AD-D372C239C503}"/>
              </a:ext>
            </a:extLst>
          </p:cNvPr>
          <p:cNvCxnSpPr>
            <a:cxnSpLocks/>
          </p:cNvCxnSpPr>
          <p:nvPr/>
        </p:nvCxnSpPr>
        <p:spPr>
          <a:xfrm>
            <a:off x="102452" y="2249250"/>
            <a:ext cx="1190197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A8DF4DA-4E6A-16BB-15DA-B83FCA3333F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44760" y="2124360"/>
              <a:ext cx="9726480" cy="4676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A8DF4DA-4E6A-16BB-15DA-B83FCA3333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35400" y="2115000"/>
                <a:ext cx="9745200" cy="4694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90173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133">
        <p:fade/>
      </p:transition>
    </mc:Choice>
    <mc:Fallback>
      <p:transition spd="med" advTm="281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52A6C-121D-8735-93AE-85DF1CBB9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2BE982-1429-766B-F0FD-14208C5DBA3F}"/>
                  </a:ext>
                </a:extLst>
              </p:cNvPr>
              <p:cNvSpPr txBox="1"/>
              <p:nvPr/>
            </p:nvSpPr>
            <p:spPr>
              <a:xfrm>
                <a:off x="102452" y="99646"/>
                <a:ext cx="11901979" cy="218008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GB" sz="4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400" i="1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sSup>
                          <m:sSupPr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2BE982-1429-766B-F0FD-14208C5DB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2" y="99646"/>
                <a:ext cx="11901979" cy="2180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79109C-B761-7C84-A3F7-1BA44D65CED1}"/>
                  </a:ext>
                </a:extLst>
              </p:cNvPr>
              <p:cNvSpPr txBox="1"/>
              <p:nvPr/>
            </p:nvSpPr>
            <p:spPr>
              <a:xfrm>
                <a:off x="6778727" y="90728"/>
                <a:ext cx="5319489" cy="96731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GB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79109C-B761-7C84-A3F7-1BA44D65C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727" y="90728"/>
                <a:ext cx="5319489" cy="9673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6F5B2D-855E-7CB0-7426-81CCD80912C3}"/>
                  </a:ext>
                </a:extLst>
              </p:cNvPr>
              <p:cNvSpPr txBox="1"/>
              <p:nvPr/>
            </p:nvSpPr>
            <p:spPr>
              <a:xfrm>
                <a:off x="102452" y="2203530"/>
                <a:ext cx="11373268" cy="14579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b>
                            </m:sSub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4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4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sSup>
                          <m:sSupPr>
                            <m:ctrlP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p>
                                <m:r>
                                  <a:rPr lang="en-CA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4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4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6F5B2D-855E-7CB0-7426-81CCD8091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2" y="2203530"/>
                <a:ext cx="11373268" cy="14579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8389E8-3526-FB46-CC08-B2A35EBB7B15}"/>
              </a:ext>
            </a:extLst>
          </p:cNvPr>
          <p:cNvCxnSpPr>
            <a:cxnSpLocks/>
          </p:cNvCxnSpPr>
          <p:nvPr/>
        </p:nvCxnSpPr>
        <p:spPr>
          <a:xfrm>
            <a:off x="102452" y="2249250"/>
            <a:ext cx="1190197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F50DCE-6BDD-5759-695D-31E84C925BEA}"/>
              </a:ext>
            </a:extLst>
          </p:cNvPr>
          <p:cNvGrpSpPr/>
          <p:nvPr/>
        </p:nvGrpSpPr>
        <p:grpSpPr>
          <a:xfrm>
            <a:off x="4516120" y="3794334"/>
            <a:ext cx="2768600" cy="1272086"/>
            <a:chOff x="4516120" y="3794334"/>
            <a:chExt cx="2768600" cy="12720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2ACA550-9097-E207-7D85-B1525B7A1204}"/>
                    </a:ext>
                  </a:extLst>
                </p:cNvPr>
                <p:cNvSpPr txBox="1"/>
                <p:nvPr/>
              </p:nvSpPr>
              <p:spPr>
                <a:xfrm>
                  <a:off x="5216094" y="4200734"/>
                  <a:ext cx="1544320" cy="8656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CA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2ACA550-9097-E207-7D85-B1525B7A12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6094" y="4200734"/>
                  <a:ext cx="1544320" cy="8656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DDC0F3A1-68FF-407F-48F8-009059F1B529}"/>
                </a:ext>
              </a:extLst>
            </p:cNvPr>
            <p:cNvSpPr/>
            <p:nvPr/>
          </p:nvSpPr>
          <p:spPr>
            <a:xfrm rot="5400000">
              <a:off x="5697220" y="2613234"/>
              <a:ext cx="406400" cy="2768600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A88FF35-EDF1-FCA1-1B58-F2F35D1C744C}"/>
              </a:ext>
            </a:extLst>
          </p:cNvPr>
          <p:cNvGrpSpPr/>
          <p:nvPr/>
        </p:nvGrpSpPr>
        <p:grpSpPr>
          <a:xfrm>
            <a:off x="7984694" y="3794334"/>
            <a:ext cx="2768600" cy="1272086"/>
            <a:chOff x="7984694" y="3794334"/>
            <a:chExt cx="2768600" cy="12720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3C2ECF0-959D-7CB4-1EB3-5080437E6EC4}"/>
                    </a:ext>
                  </a:extLst>
                </p:cNvPr>
                <p:cNvSpPr txBox="1"/>
                <p:nvPr/>
              </p:nvSpPr>
              <p:spPr>
                <a:xfrm>
                  <a:off x="8684668" y="4200734"/>
                  <a:ext cx="1544320" cy="8656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CA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3C2ECF0-959D-7CB4-1EB3-5080437E6E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4668" y="4200734"/>
                  <a:ext cx="1544320" cy="8656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2E87AD4D-9B55-2AD3-6D46-0D4F2561CEF7}"/>
                </a:ext>
              </a:extLst>
            </p:cNvPr>
            <p:cNvSpPr/>
            <p:nvPr/>
          </p:nvSpPr>
          <p:spPr>
            <a:xfrm rot="5400000">
              <a:off x="9165794" y="2613234"/>
              <a:ext cx="406400" cy="2768600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5296E4-4152-6CB0-2AB9-2C67C44F5909}"/>
              </a:ext>
            </a:extLst>
          </p:cNvPr>
          <p:cNvGrpSpPr/>
          <p:nvPr/>
        </p:nvGrpSpPr>
        <p:grpSpPr>
          <a:xfrm>
            <a:off x="4516120" y="5189997"/>
            <a:ext cx="6237174" cy="1465472"/>
            <a:chOff x="4516120" y="5301757"/>
            <a:chExt cx="6237174" cy="14654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56B74F-5BB5-518B-4D54-AAA31DB8789C}"/>
                    </a:ext>
                  </a:extLst>
                </p:cNvPr>
                <p:cNvSpPr txBox="1"/>
                <p:nvPr/>
              </p:nvSpPr>
              <p:spPr>
                <a:xfrm>
                  <a:off x="6629286" y="5708157"/>
                  <a:ext cx="1852181" cy="10590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CA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56B74F-5BB5-518B-4D54-AAA31DB878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9286" y="5708157"/>
                  <a:ext cx="1852181" cy="105907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11DE3CA8-D62F-BD77-FA3F-8656654AD8E1}"/>
                </a:ext>
              </a:extLst>
            </p:cNvPr>
            <p:cNvSpPr/>
            <p:nvPr/>
          </p:nvSpPr>
          <p:spPr>
            <a:xfrm rot="5400000">
              <a:off x="7431507" y="2386370"/>
              <a:ext cx="406400" cy="6237174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24814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932">
        <p:fade/>
      </p:transition>
    </mc:Choice>
    <mc:Fallback>
      <p:transition spd="med" advTm="79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611D8-45D2-6834-7D31-B5D63608B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EEB433-FB0B-CD44-38AC-9766711F7874}"/>
                  </a:ext>
                </a:extLst>
              </p:cNvPr>
              <p:cNvSpPr txBox="1"/>
              <p:nvPr/>
            </p:nvSpPr>
            <p:spPr>
              <a:xfrm>
                <a:off x="735814" y="3068394"/>
                <a:ext cx="3470425" cy="141705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den>
                    </m:f>
                    <m:r>
                      <a:rPr lang="en-CA" sz="54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CA" sz="5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5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GB" sz="5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EEB433-FB0B-CD44-38AC-9766711F7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4" y="3068394"/>
                <a:ext cx="3470425" cy="1417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F02E36-924F-960A-2EAF-7A3A314B550D}"/>
                  </a:ext>
                </a:extLst>
              </p:cNvPr>
              <p:cNvSpPr txBox="1"/>
              <p:nvPr/>
            </p:nvSpPr>
            <p:spPr>
              <a:xfrm>
                <a:off x="6778727" y="90728"/>
                <a:ext cx="5319489" cy="96731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GB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F02E36-924F-960A-2EAF-7A3A314B5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727" y="90728"/>
                <a:ext cx="5319489" cy="9673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BE675D3-586F-AE1D-584D-93135AEBBF99}"/>
                  </a:ext>
                </a:extLst>
              </p:cNvPr>
              <p:cNvSpPr txBox="1"/>
              <p:nvPr/>
            </p:nvSpPr>
            <p:spPr>
              <a:xfrm>
                <a:off x="102452" y="99646"/>
                <a:ext cx="11901979" cy="218008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GB" sz="4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400" i="1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sSup>
                          <m:sSupPr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BE675D3-586F-AE1D-584D-93135AEBB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2" y="99646"/>
                <a:ext cx="11901979" cy="21800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6FD2FD-B152-2EF6-EED6-D08203AA87CB}"/>
                  </a:ext>
                </a:extLst>
              </p:cNvPr>
              <p:cNvSpPr txBox="1"/>
              <p:nvPr/>
            </p:nvSpPr>
            <p:spPr>
              <a:xfrm>
                <a:off x="-48895" y="4612523"/>
                <a:ext cx="6434456" cy="13522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CA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6FD2FD-B152-2EF6-EED6-D08203AA8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895" y="4612523"/>
                <a:ext cx="6434456" cy="13522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FF7442-8CDE-FE9B-464E-C8F6DE077688}"/>
                  </a:ext>
                </a:extLst>
              </p:cNvPr>
              <p:cNvSpPr txBox="1"/>
              <p:nvPr/>
            </p:nvSpPr>
            <p:spPr>
              <a:xfrm>
                <a:off x="6132513" y="2428120"/>
                <a:ext cx="6059487" cy="162390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den>
                    </m:f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5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5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CA" sz="5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5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CA" sz="5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GB" sz="5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FF7442-8CDE-FE9B-464E-C8F6DE077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513" y="2428120"/>
                <a:ext cx="6059487" cy="16239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C295BE-3C63-BBD4-D761-E7B7272FAE55}"/>
                  </a:ext>
                </a:extLst>
              </p:cNvPr>
              <p:cNvSpPr txBox="1"/>
              <p:nvPr/>
            </p:nvSpPr>
            <p:spPr>
              <a:xfrm>
                <a:off x="6132513" y="4184707"/>
                <a:ext cx="6059487" cy="117307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40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CA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p>
                                <m:r>
                                  <a:rPr lang="en-CA" sz="4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𝛽𝛼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GB" sz="4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C295BE-3C63-BBD4-D761-E7B7272FA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513" y="4184707"/>
                <a:ext cx="6059487" cy="1173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9BC425-28BF-0132-9AA5-3DF203D0B8AA}"/>
                  </a:ext>
                </a:extLst>
              </p:cNvPr>
              <p:cNvSpPr txBox="1"/>
              <p:nvPr/>
            </p:nvSpPr>
            <p:spPr>
              <a:xfrm>
                <a:off x="6530647" y="5616475"/>
                <a:ext cx="5661353" cy="115371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sSup>
                        <m:sSupPr>
                          <m:ctrlP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𝛽𝛼</m:t>
                          </m:r>
                        </m:sup>
                      </m:sSup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CA" sz="6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GB" sz="6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9BC425-28BF-0132-9AA5-3DF203D0B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647" y="5616475"/>
                <a:ext cx="5661353" cy="11537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4383B61-A7AB-BD2E-E71C-22C5B173297F}"/>
              </a:ext>
            </a:extLst>
          </p:cNvPr>
          <p:cNvSpPr/>
          <p:nvPr/>
        </p:nvSpPr>
        <p:spPr>
          <a:xfrm>
            <a:off x="112713" y="3037913"/>
            <a:ext cx="6030060" cy="29639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0C8BD5B-0D7F-D366-493F-65152B10E1A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62200" y="4369680"/>
              <a:ext cx="4426200" cy="2350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0C8BD5B-0D7F-D366-493F-65152B10E1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52840" y="4360320"/>
                <a:ext cx="4444920" cy="2369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73511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383">
        <p:fade/>
      </p:transition>
    </mc:Choice>
    <mc:Fallback>
      <p:transition spd="med" advTm="283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5" grpId="0"/>
      <p:bldP spid="6" grpId="0"/>
      <p:bldP spid="7" grpId="0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33C27E-E78B-FE88-7511-050611A98C65}"/>
                  </a:ext>
                </a:extLst>
              </p:cNvPr>
              <p:cNvSpPr txBox="1"/>
              <p:nvPr/>
            </p:nvSpPr>
            <p:spPr>
              <a:xfrm>
                <a:off x="160609" y="824786"/>
                <a:ext cx="6648867" cy="123110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48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GB" sz="4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33C27E-E78B-FE88-7511-050611A98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9" y="824786"/>
                <a:ext cx="6648867" cy="12311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904CABB-90FE-2153-D625-3CE3936845BF}"/>
              </a:ext>
            </a:extLst>
          </p:cNvPr>
          <p:cNvSpPr txBox="1"/>
          <p:nvPr/>
        </p:nvSpPr>
        <p:spPr>
          <a:xfrm>
            <a:off x="99649" y="-6211"/>
            <a:ext cx="7550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/>
              <a:t>Maxwell </a:t>
            </a:r>
            <a:r>
              <a:rPr lang="en-CA" sz="4800" dirty="0" err="1"/>
              <a:t>Lagrangian</a:t>
            </a:r>
            <a:endParaRPr lang="en-CA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8151E-1E29-8376-2E5E-2A46B5C18CB0}"/>
              </a:ext>
            </a:extLst>
          </p:cNvPr>
          <p:cNvSpPr txBox="1"/>
          <p:nvPr/>
        </p:nvSpPr>
        <p:spPr>
          <a:xfrm>
            <a:off x="160609" y="2563599"/>
            <a:ext cx="4518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u="sng" dirty="0"/>
              <a:t>Proca</a:t>
            </a:r>
            <a:r>
              <a:rPr lang="en-CA" sz="4800" dirty="0"/>
              <a:t> </a:t>
            </a:r>
            <a:r>
              <a:rPr lang="en-CA" sz="4800" dirty="0" err="1"/>
              <a:t>Lagrangian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44B348-8EAB-F1F8-2F0A-34BFF3603920}"/>
                  </a:ext>
                </a:extLst>
              </p:cNvPr>
              <p:cNvSpPr txBox="1"/>
              <p:nvPr/>
            </p:nvSpPr>
            <p:spPr>
              <a:xfrm>
                <a:off x="7967004" y="941844"/>
                <a:ext cx="3718560" cy="89037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CA" sz="48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CA" sz="48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</m:oMath>
                  </m:oMathPara>
                </a14:m>
                <a:endParaRPr lang="en-GB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44B348-8EAB-F1F8-2F0A-34BFF3603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004" y="941844"/>
                <a:ext cx="3718560" cy="8903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F1B5FE4-BE2A-5FDD-8096-30C1809E4333}"/>
              </a:ext>
            </a:extLst>
          </p:cNvPr>
          <p:cNvSpPr txBox="1"/>
          <p:nvPr/>
        </p:nvSpPr>
        <p:spPr>
          <a:xfrm>
            <a:off x="7621178" y="141105"/>
            <a:ext cx="44102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Maxwell Equation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0B7B0-5880-12E1-BEBE-CB3A72796BF6}"/>
              </a:ext>
            </a:extLst>
          </p:cNvPr>
          <p:cNvSpPr txBox="1"/>
          <p:nvPr/>
        </p:nvSpPr>
        <p:spPr>
          <a:xfrm>
            <a:off x="240912" y="5689476"/>
            <a:ext cx="3969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u="sng" dirty="0"/>
              <a:t>Proca</a:t>
            </a:r>
            <a:r>
              <a:rPr lang="en-CA" sz="4800" dirty="0"/>
              <a:t>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2FADE7-1E22-123D-725E-B31160614AB2}"/>
                  </a:ext>
                </a:extLst>
              </p:cNvPr>
              <p:cNvSpPr txBox="1"/>
              <p:nvPr/>
            </p:nvSpPr>
            <p:spPr>
              <a:xfrm>
                <a:off x="4389708" y="5519131"/>
                <a:ext cx="6523572" cy="134363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8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</m:oMath>
                </a14:m>
                <a:r>
                  <a:rPr lang="en-GB" sz="4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2FADE7-1E22-123D-725E-B31160614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708" y="5519131"/>
                <a:ext cx="6523572" cy="13436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9ADBB2-9DEB-A1CF-3C2E-4A26F2F750AF}"/>
              </a:ext>
            </a:extLst>
          </p:cNvPr>
          <p:cNvCxnSpPr>
            <a:cxnSpLocks/>
          </p:cNvCxnSpPr>
          <p:nvPr/>
        </p:nvCxnSpPr>
        <p:spPr>
          <a:xfrm>
            <a:off x="102452" y="2249250"/>
            <a:ext cx="1190197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C2C297-F905-AECB-4F46-A1D7D80F0931}"/>
              </a:ext>
            </a:extLst>
          </p:cNvPr>
          <p:cNvGrpSpPr/>
          <p:nvPr/>
        </p:nvGrpSpPr>
        <p:grpSpPr>
          <a:xfrm>
            <a:off x="4678681" y="2353783"/>
            <a:ext cx="6360454" cy="1097167"/>
            <a:chOff x="4505961" y="2297430"/>
            <a:chExt cx="6360454" cy="1097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33CB9A9-C764-696D-F48D-8EB3CCD2DE23}"/>
                    </a:ext>
                  </a:extLst>
                </p:cNvPr>
                <p:cNvSpPr txBox="1"/>
                <p:nvPr/>
              </p:nvSpPr>
              <p:spPr>
                <a:xfrm>
                  <a:off x="4678680" y="2335010"/>
                  <a:ext cx="6168095" cy="92653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𝐾𝐺</m:t>
                          </m:r>
                        </m:sub>
                      </m:sSub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CA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d>
                        <m:d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CA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𝑚𝑐</m:t>
                                  </m:r>
                                </m:num>
                                <m:den>
                                  <m:r>
                                    <a:rPr lang="en-CA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GB" sz="32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33CB9A9-C764-696D-F48D-8EB3CCD2D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8680" y="2335010"/>
                  <a:ext cx="6168095" cy="9265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08654AD-0264-3E72-178F-4B963B0E4B51}"/>
                </a:ext>
              </a:extLst>
            </p:cNvPr>
            <p:cNvSpPr/>
            <p:nvPr/>
          </p:nvSpPr>
          <p:spPr>
            <a:xfrm>
              <a:off x="4505961" y="2297430"/>
              <a:ext cx="6360454" cy="109716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E2A27F-1318-60C2-C6F8-FED4CEB93AB4}"/>
                  </a:ext>
                </a:extLst>
              </p:cNvPr>
              <p:cNvSpPr txBox="1"/>
              <p:nvPr/>
            </p:nvSpPr>
            <p:spPr>
              <a:xfrm>
                <a:off x="160609" y="3505294"/>
                <a:ext cx="10324511" cy="134363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48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GB" sz="4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E2A27F-1318-60C2-C6F8-FED4CEB93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9" y="3505294"/>
                <a:ext cx="10324511" cy="13436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285F3D3-E07F-7428-6FF0-79908DB2E9D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59640" y="2383920"/>
              <a:ext cx="4406040" cy="4249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285F3D3-E07F-7428-6FF0-79908DB2E9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50280" y="2374560"/>
                <a:ext cx="4424760" cy="4267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35949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33"/>
    </mc:Choice>
    <mc:Fallback>
      <p:transition spd="slow" advTm="37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0751D-0196-44C1-7C34-E0171453A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C33B5C7-7C17-C5AF-6063-FCFB7D3415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0610628"/>
                  </p:ext>
                </p:extLst>
              </p:nvPr>
            </p:nvGraphicFramePr>
            <p:xfrm>
              <a:off x="150178" y="167641"/>
              <a:ext cx="11874182" cy="65208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32702">
                      <a:extLst>
                        <a:ext uri="{9D8B030D-6E8A-4147-A177-3AD203B41FA5}">
                          <a16:colId xmlns:a16="http://schemas.microsoft.com/office/drawing/2014/main" val="2435749093"/>
                        </a:ext>
                      </a:extLst>
                    </a:gridCol>
                    <a:gridCol w="6341480">
                      <a:extLst>
                        <a:ext uri="{9D8B030D-6E8A-4147-A177-3AD203B41FA5}">
                          <a16:colId xmlns:a16="http://schemas.microsoft.com/office/drawing/2014/main" val="3983687208"/>
                        </a:ext>
                      </a:extLst>
                    </a:gridCol>
                  </a:tblGrid>
                  <a:tr h="1656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000" dirty="0"/>
                            <a:t>Klein-Gordon Equation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CA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CA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𝑚𝑐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CA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ℏ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CA" sz="3600" i="1" dirty="0">
                              <a:latin typeface="Cambria Math" panose="02040503050406030204" pitchFamily="18" charset="0"/>
                            </a:rPr>
                            <a:t>  </a:t>
                          </a:r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571500" indent="-5715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CA" sz="4000" dirty="0"/>
                            <a:t>Scalar field (</a:t>
                          </a:r>
                          <a:r>
                            <a:rPr lang="en-CA" sz="4000" b="1" dirty="0">
                              <a:solidFill>
                                <a:srgbClr val="00B050"/>
                              </a:solidFill>
                            </a:rPr>
                            <a:t>spin-0</a:t>
                          </a:r>
                          <a:r>
                            <a:rPr lang="en-CA" sz="4000" dirty="0"/>
                            <a:t>)</a:t>
                          </a:r>
                        </a:p>
                        <a:p>
                          <a:pPr marL="571500" indent="-5715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CA" sz="4000" dirty="0"/>
                            <a:t>Wave-like solutions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3919799"/>
                      </a:ext>
                    </a:extLst>
                  </a:tr>
                  <a:tr h="18650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000" dirty="0"/>
                            <a:t>Proca Equation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CA" sz="28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CA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28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CA" sz="28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CA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en-CA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p>
                                  </m:sSup>
                                  <m:r>
                                    <a:rPr lang="en-CA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CA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28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CA" sz="28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CA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en-CA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800" i="1">
                                              <a:latin typeface="Cambria Math" panose="02040503050406030204" pitchFamily="18" charset="0"/>
                                            </a:rPr>
                                            <m:t>𝑚𝑐</m:t>
                                          </m:r>
                                        </m:num>
                                        <m:den>
                                          <m:r>
                                            <a:rPr lang="en-CA" sz="2800" i="1">
                                              <a:latin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CA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CA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p>
                              </m:sSup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CA" sz="2800" i="1" dirty="0">
                              <a:latin typeface="Cambria Math" panose="02040503050406030204" pitchFamily="18" charset="0"/>
                            </a:rPr>
                            <a:t> </a:t>
                          </a:r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571500" marR="0" lvl="0" indent="-5715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CA" sz="4000" dirty="0"/>
                            <a:t>Vector field (</a:t>
                          </a:r>
                          <a:r>
                            <a:rPr lang="en-CA" sz="4000" b="1" dirty="0">
                              <a:solidFill>
                                <a:srgbClr val="FF0000"/>
                              </a:solidFill>
                            </a:rPr>
                            <a:t>spin-1</a:t>
                          </a:r>
                          <a:r>
                            <a:rPr lang="en-CA" sz="4000" dirty="0"/>
                            <a:t>)</a:t>
                          </a:r>
                        </a:p>
                        <a:p>
                          <a:pPr marL="571500" indent="-5715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CA" sz="4000" dirty="0"/>
                            <a:t>Wave-like solutions </a:t>
                          </a:r>
                        </a:p>
                        <a:p>
                          <a:pPr marL="571500" indent="-5715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CA" sz="4000" dirty="0"/>
                            <a:t>3 polarizations (</a:t>
                          </a:r>
                          <a14:m>
                            <m:oMath xmlns:m="http://schemas.openxmlformats.org/officeDocument/2006/math"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↔</m:t>
                              </m:r>
                            </m:oMath>
                          </a14:m>
                          <a:r>
                            <a:rPr lang="en-CA" sz="4000" b="0" i="0" dirty="0">
                              <a:latin typeface="+mj-lt"/>
                            </a:rPr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↕</m:t>
                              </m:r>
                            </m:oMath>
                          </a14:m>
                          <a:r>
                            <a:rPr lang="en-CA" sz="4000" b="0" i="0" dirty="0">
                              <a:latin typeface="+mj-lt"/>
                            </a:rPr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⨀</m:t>
                              </m:r>
                            </m:oMath>
                          </a14:m>
                          <a:r>
                            <a:rPr lang="en-CA" sz="4000" dirty="0"/>
                            <a:t>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0348363"/>
                      </a:ext>
                    </a:extLst>
                  </a:tr>
                  <a:tr h="23616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000" dirty="0"/>
                            <a:t>Dirac Equation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𝑚𝑐</m:t>
                                      </m:r>
                                    </m:num>
                                    <m:den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CA" sz="3200" i="1" dirty="0">
                              <a:latin typeface="Cambria Math" panose="02040503050406030204" pitchFamily="18" charset="0"/>
                            </a:rPr>
                            <a:t> </a:t>
                          </a:r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571500" marR="0" lvl="0" indent="-5715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CA" sz="4000" dirty="0"/>
                            <a:t>Spinor field (</a:t>
                          </a:r>
                          <a:r>
                            <a:rPr lang="en-CA" sz="4000" b="1" dirty="0">
                              <a:solidFill>
                                <a:srgbClr val="0070C0"/>
                              </a:solidFill>
                            </a:rPr>
                            <a:t>spin-½</a:t>
                          </a:r>
                          <a:r>
                            <a:rPr lang="en-CA" sz="4000" dirty="0"/>
                            <a:t>)</a:t>
                          </a:r>
                        </a:p>
                        <a:p>
                          <a:pPr marL="571500" indent="-5715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CA" sz="4000" dirty="0"/>
                            <a:t>Wave-like solutions </a:t>
                          </a:r>
                        </a:p>
                        <a:p>
                          <a:pPr marL="571500" indent="-5715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CA" sz="4000" dirty="0"/>
                            <a:t>2 spins (</a:t>
                          </a:r>
                          <a14:m>
                            <m:oMath xmlns:m="http://schemas.openxmlformats.org/officeDocument/2006/math"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r>
                            <a:rPr lang="en-CA" sz="4000" dirty="0"/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CA" sz="4000" b="0" i="1" dirty="0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r>
                            <a:rPr lang="en-CA" sz="4000" dirty="0"/>
                            <a:t>)</a:t>
                          </a:r>
                        </a:p>
                        <a:p>
                          <a:pPr marL="571500" indent="-5715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CA" sz="3200" dirty="0"/>
                            <a:t>Matter + Anti-matter </a:t>
                          </a:r>
                        </a:p>
                        <a:p>
                          <a:pPr marL="571500" indent="-5715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CA" sz="3200" dirty="0"/>
                            <a:t>(chirality / helicity)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102744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C33B5C7-7C17-C5AF-6063-FCFB7D3415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0610628"/>
                  </p:ext>
                </p:extLst>
              </p:nvPr>
            </p:nvGraphicFramePr>
            <p:xfrm>
              <a:off x="150178" y="167641"/>
              <a:ext cx="11874182" cy="65208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32702">
                      <a:extLst>
                        <a:ext uri="{9D8B030D-6E8A-4147-A177-3AD203B41FA5}">
                          <a16:colId xmlns:a16="http://schemas.microsoft.com/office/drawing/2014/main" val="2435749093"/>
                        </a:ext>
                      </a:extLst>
                    </a:gridCol>
                    <a:gridCol w="6341480">
                      <a:extLst>
                        <a:ext uri="{9D8B030D-6E8A-4147-A177-3AD203B41FA5}">
                          <a16:colId xmlns:a16="http://schemas.microsoft.com/office/drawing/2014/main" val="3983687208"/>
                        </a:ext>
                      </a:extLst>
                    </a:gridCol>
                  </a:tblGrid>
                  <a:tr h="17050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0" t="-6071" r="-114868" b="-293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71500" indent="-5715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CA" sz="4000" dirty="0"/>
                            <a:t>Scalar field (</a:t>
                          </a:r>
                          <a:r>
                            <a:rPr lang="en-CA" sz="4000" b="1" dirty="0">
                              <a:solidFill>
                                <a:srgbClr val="00B050"/>
                              </a:solidFill>
                            </a:rPr>
                            <a:t>spin-0</a:t>
                          </a:r>
                          <a:r>
                            <a:rPr lang="en-CA" sz="4000" dirty="0"/>
                            <a:t>)</a:t>
                          </a:r>
                        </a:p>
                        <a:p>
                          <a:pPr marL="571500" indent="-5715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CA" sz="4000" dirty="0"/>
                            <a:t>Wave-like solutions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3919799"/>
                      </a:ext>
                    </a:extLst>
                  </a:tr>
                  <a:tr h="1920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0" t="-94286" r="-114868" b="-1612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7320" t="-94286" r="-192" b="-1612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348363"/>
                      </a:ext>
                    </a:extLst>
                  </a:tr>
                  <a:tr h="2895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0" t="-128571" r="-114868" b="-67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7320" t="-128571" r="-192" b="-67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10274426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60922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165"/>
    </mc:Choice>
    <mc:Fallback>
      <p:transition spd="slow" advTm="6216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13C78-5934-20EA-8CF6-C37370C97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58DB39-0D53-F23D-908C-57E0688F0189}"/>
                  </a:ext>
                </a:extLst>
              </p:cNvPr>
              <p:cNvSpPr txBox="1"/>
              <p:nvPr/>
            </p:nvSpPr>
            <p:spPr>
              <a:xfrm>
                <a:off x="160609" y="824786"/>
                <a:ext cx="6648867" cy="123110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48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GB" sz="4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58DB39-0D53-F23D-908C-57E0688F0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9" y="824786"/>
                <a:ext cx="6648867" cy="12311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7E5D1A3-2B29-157E-579A-1E4852B0B1C7}"/>
              </a:ext>
            </a:extLst>
          </p:cNvPr>
          <p:cNvSpPr txBox="1"/>
          <p:nvPr/>
        </p:nvSpPr>
        <p:spPr>
          <a:xfrm>
            <a:off x="99649" y="-6211"/>
            <a:ext cx="7550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/>
              <a:t>Maxwell </a:t>
            </a:r>
            <a:r>
              <a:rPr lang="en-CA" sz="4800" dirty="0" err="1"/>
              <a:t>Lagrangian</a:t>
            </a:r>
            <a:endParaRPr lang="en-CA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70EEB-D464-43F0-CCB9-6A76E4B7E494}"/>
              </a:ext>
            </a:extLst>
          </p:cNvPr>
          <p:cNvSpPr txBox="1"/>
          <p:nvPr/>
        </p:nvSpPr>
        <p:spPr>
          <a:xfrm>
            <a:off x="160609" y="2563599"/>
            <a:ext cx="4518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u="sng" dirty="0"/>
              <a:t>Proca</a:t>
            </a:r>
            <a:r>
              <a:rPr lang="en-CA" sz="4800" dirty="0"/>
              <a:t> </a:t>
            </a:r>
            <a:r>
              <a:rPr lang="en-CA" sz="4800" dirty="0" err="1"/>
              <a:t>Lagrangian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55F921-181D-FC07-1F90-19DB4B37D470}"/>
                  </a:ext>
                </a:extLst>
              </p:cNvPr>
              <p:cNvSpPr txBox="1"/>
              <p:nvPr/>
            </p:nvSpPr>
            <p:spPr>
              <a:xfrm>
                <a:off x="7967004" y="941844"/>
                <a:ext cx="3718560" cy="89037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CA" sz="48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CA" sz="48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</m:oMath>
                  </m:oMathPara>
                </a14:m>
                <a:endParaRPr lang="en-GB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55F921-181D-FC07-1F90-19DB4B37D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004" y="941844"/>
                <a:ext cx="3718560" cy="8903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78D3D9D-B050-0273-DE44-F43E3B87F568}"/>
              </a:ext>
            </a:extLst>
          </p:cNvPr>
          <p:cNvSpPr txBox="1"/>
          <p:nvPr/>
        </p:nvSpPr>
        <p:spPr>
          <a:xfrm>
            <a:off x="7621178" y="141105"/>
            <a:ext cx="44102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Maxwell Equation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DE2249-D628-B474-9958-F1C6387BC86A}"/>
              </a:ext>
            </a:extLst>
          </p:cNvPr>
          <p:cNvSpPr txBox="1"/>
          <p:nvPr/>
        </p:nvSpPr>
        <p:spPr>
          <a:xfrm>
            <a:off x="240912" y="5377952"/>
            <a:ext cx="3969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u="sng" dirty="0"/>
              <a:t>Proca</a:t>
            </a:r>
            <a:r>
              <a:rPr lang="en-CA" sz="4800" dirty="0"/>
              <a:t>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9B8A68-CB0F-E9E0-1659-AADAC69B739F}"/>
                  </a:ext>
                </a:extLst>
              </p:cNvPr>
              <p:cNvSpPr txBox="1"/>
              <p:nvPr/>
            </p:nvSpPr>
            <p:spPr>
              <a:xfrm>
                <a:off x="4389708" y="5519131"/>
                <a:ext cx="6167265" cy="134363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9B8A68-CB0F-E9E0-1659-AADAC69B7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708" y="5519131"/>
                <a:ext cx="6167265" cy="13436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7DA7E3-617E-DDEC-F1B0-2115FD94E6B8}"/>
              </a:ext>
            </a:extLst>
          </p:cNvPr>
          <p:cNvCxnSpPr>
            <a:cxnSpLocks/>
          </p:cNvCxnSpPr>
          <p:nvPr/>
        </p:nvCxnSpPr>
        <p:spPr>
          <a:xfrm>
            <a:off x="102452" y="2249250"/>
            <a:ext cx="1190197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76CE09-A0A7-87C8-103C-B753F53CBC23}"/>
                  </a:ext>
                </a:extLst>
              </p:cNvPr>
              <p:cNvSpPr txBox="1"/>
              <p:nvPr/>
            </p:nvSpPr>
            <p:spPr>
              <a:xfrm>
                <a:off x="1540417" y="6161409"/>
                <a:ext cx="1370424" cy="58477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20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CA" sz="32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3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76CE09-A0A7-87C8-103C-B753F53CB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17" y="6161409"/>
                <a:ext cx="137042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18966C00-6C26-E196-C34E-6A3BEF7393D4}"/>
              </a:ext>
            </a:extLst>
          </p:cNvPr>
          <p:cNvGrpSpPr/>
          <p:nvPr/>
        </p:nvGrpSpPr>
        <p:grpSpPr>
          <a:xfrm>
            <a:off x="4678681" y="2353783"/>
            <a:ext cx="6360454" cy="1097167"/>
            <a:chOff x="4505961" y="2297430"/>
            <a:chExt cx="6360454" cy="1097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FFA9059-A977-FE24-94CA-A0D500AD504E}"/>
                    </a:ext>
                  </a:extLst>
                </p:cNvPr>
                <p:cNvSpPr txBox="1"/>
                <p:nvPr/>
              </p:nvSpPr>
              <p:spPr>
                <a:xfrm>
                  <a:off x="4678680" y="2335010"/>
                  <a:ext cx="6168095" cy="92653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𝐾𝐺</m:t>
                          </m:r>
                        </m:sub>
                      </m:sSub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CA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d>
                        <m:d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CA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𝑚𝑐</m:t>
                                  </m:r>
                                </m:num>
                                <m:den>
                                  <m:r>
                                    <a:rPr lang="en-CA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GB" sz="32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FFA9059-A977-FE24-94CA-A0D500AD5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8680" y="2335010"/>
                  <a:ext cx="6168095" cy="92653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EF02E9-6B29-41E2-B588-99A1BDBE38DF}"/>
                </a:ext>
              </a:extLst>
            </p:cNvPr>
            <p:cNvSpPr/>
            <p:nvPr/>
          </p:nvSpPr>
          <p:spPr>
            <a:xfrm>
              <a:off x="4505961" y="2297430"/>
              <a:ext cx="6360454" cy="109716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C0E0AF-A401-1A89-2502-C363C57C1E28}"/>
                  </a:ext>
                </a:extLst>
              </p:cNvPr>
              <p:cNvSpPr txBox="1"/>
              <p:nvPr/>
            </p:nvSpPr>
            <p:spPr>
              <a:xfrm>
                <a:off x="160609" y="3505294"/>
                <a:ext cx="10324511" cy="134363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48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GB" sz="4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C0E0AF-A401-1A89-2502-C363C57C1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9" y="3505294"/>
                <a:ext cx="10324511" cy="13436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AAAD527-D19A-1085-6C8A-FEE9582625A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59640" y="2383920"/>
              <a:ext cx="4406040" cy="4249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AAAD527-D19A-1085-6C8A-FEE9582625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50280" y="2374560"/>
                <a:ext cx="4424760" cy="4267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27626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533">
        <p:fade/>
      </p:transition>
    </mc:Choice>
    <mc:Fallback>
      <p:transition spd="med" advTm="37533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7B7C1-8AA6-31F0-7C7C-D5078D72B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EC4F2C-5281-EDE8-CEBA-EAC6A2B85999}"/>
              </a:ext>
            </a:extLst>
          </p:cNvPr>
          <p:cNvSpPr txBox="1"/>
          <p:nvPr/>
        </p:nvSpPr>
        <p:spPr>
          <a:xfrm>
            <a:off x="177433" y="925"/>
            <a:ext cx="82350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b="1" dirty="0" err="1"/>
              <a:t>Proca</a:t>
            </a:r>
            <a:r>
              <a:rPr lang="en-CA" sz="6600" b="1" dirty="0"/>
              <a:t>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49DD4C-A43B-66BE-64F1-C53E7B0F205A}"/>
                  </a:ext>
                </a:extLst>
              </p:cNvPr>
              <p:cNvSpPr txBox="1"/>
              <p:nvPr/>
            </p:nvSpPr>
            <p:spPr>
              <a:xfrm>
                <a:off x="1731913" y="800917"/>
                <a:ext cx="8844648" cy="1656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6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49DD4C-A43B-66BE-64F1-C53E7B0F2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13" y="800917"/>
                <a:ext cx="8844648" cy="1656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BC7CE8D-EC8C-D4EB-2E17-0C9529162988}"/>
              </a:ext>
            </a:extLst>
          </p:cNvPr>
          <p:cNvGrpSpPr/>
          <p:nvPr/>
        </p:nvGrpSpPr>
        <p:grpSpPr>
          <a:xfrm>
            <a:off x="7200900" y="2325168"/>
            <a:ext cx="4411983" cy="4234268"/>
            <a:chOff x="7200900" y="2325168"/>
            <a:chExt cx="4411983" cy="4234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5CBEDB4-7461-6FDE-90E4-BB8EB79EC5C4}"/>
                    </a:ext>
                  </a:extLst>
                </p:cNvPr>
                <p:cNvSpPr txBox="1"/>
                <p:nvPr/>
              </p:nvSpPr>
              <p:spPr>
                <a:xfrm>
                  <a:off x="7383216" y="3022506"/>
                  <a:ext cx="4038764" cy="3536930"/>
                </a:xfrm>
                <a:prstGeom prst="rect">
                  <a:avLst/>
                </a:prstGeom>
                <a:solidFill>
                  <a:srgbClr val="F5F9FD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7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7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6000" b="0" i="0" dirty="0">
                      <a:solidFill>
                        <a:schemeClr val="tx1"/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CA" sz="6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CA" sz="6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CA" sz="6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CA" sz="6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5CBEDB4-7461-6FDE-90E4-BB8EB79EC5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3216" y="3022506"/>
                  <a:ext cx="4038764" cy="353693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63784246-595C-B714-FDDC-C65932DEFD88}"/>
                </a:ext>
              </a:extLst>
            </p:cNvPr>
            <p:cNvSpPr/>
            <p:nvPr/>
          </p:nvSpPr>
          <p:spPr>
            <a:xfrm rot="5400000">
              <a:off x="9095452" y="430616"/>
              <a:ext cx="622880" cy="4411983"/>
            </a:xfrm>
            <a:prstGeom prst="leftBrace">
              <a:avLst>
                <a:gd name="adj1" fmla="val 8333"/>
                <a:gd name="adj2" fmla="val 89112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45967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695">
        <p:fade/>
      </p:transition>
    </mc:Choice>
    <mc:Fallback>
      <p:transition spd="med" advTm="186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1DBC95-27CF-2959-2188-F66EEE738CB2}"/>
              </a:ext>
            </a:extLst>
          </p:cNvPr>
          <p:cNvSpPr txBox="1"/>
          <p:nvPr/>
        </p:nvSpPr>
        <p:spPr>
          <a:xfrm>
            <a:off x="177433" y="925"/>
            <a:ext cx="82350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b="1" dirty="0" err="1"/>
              <a:t>Proca</a:t>
            </a:r>
            <a:r>
              <a:rPr lang="en-CA" sz="6600" b="1" dirty="0"/>
              <a:t>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5E62A8-5693-0593-9B87-2722EB55E823}"/>
                  </a:ext>
                </a:extLst>
              </p:cNvPr>
              <p:cNvSpPr txBox="1"/>
              <p:nvPr/>
            </p:nvSpPr>
            <p:spPr>
              <a:xfrm>
                <a:off x="1731912" y="800917"/>
                <a:ext cx="9834445" cy="17820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5E62A8-5693-0593-9B87-2722EB55E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12" y="800917"/>
                <a:ext cx="9834445" cy="1782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91D5BF-0ECA-F273-ACFC-E924844FB7E0}"/>
                  </a:ext>
                </a:extLst>
              </p:cNvPr>
              <p:cNvSpPr txBox="1"/>
              <p:nvPr/>
            </p:nvSpPr>
            <p:spPr>
              <a:xfrm>
                <a:off x="1924418" y="2496404"/>
                <a:ext cx="8606907" cy="1500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b>
                      <m:sSubPr>
                        <m:ctrlPr>
                          <a:rPr lang="en-CA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5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sz="5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CA" sz="5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5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5400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91D5BF-0ECA-F273-ACFC-E924844FB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418" y="2496404"/>
                <a:ext cx="8606907" cy="1500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584BE40-68F3-34C6-443C-B01320020EEF}"/>
              </a:ext>
            </a:extLst>
          </p:cNvPr>
          <p:cNvGrpSpPr/>
          <p:nvPr/>
        </p:nvGrpSpPr>
        <p:grpSpPr>
          <a:xfrm>
            <a:off x="4294956" y="3753730"/>
            <a:ext cx="4303612" cy="2492249"/>
            <a:chOff x="4294956" y="3833941"/>
            <a:chExt cx="4303612" cy="24922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1F4F065-A2BD-2419-957C-F48B29F14095}"/>
                    </a:ext>
                  </a:extLst>
                </p:cNvPr>
                <p:cNvSpPr txBox="1"/>
                <p:nvPr/>
              </p:nvSpPr>
              <p:spPr>
                <a:xfrm>
                  <a:off x="4338146" y="4756530"/>
                  <a:ext cx="4260422" cy="1569660"/>
                </a:xfrm>
                <a:prstGeom prst="rect">
                  <a:avLst/>
                </a:prstGeom>
                <a:solidFill>
                  <a:srgbClr val="FFE5F0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4800" dirty="0"/>
                    <a:t>Anti-symmetric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CA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𝜈𝜇</m:t>
                            </m:r>
                          </m:sup>
                        </m:sSup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1F4F065-A2BD-2419-957C-F48B29F140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8146" y="4756530"/>
                  <a:ext cx="4260422" cy="1569660"/>
                </a:xfrm>
                <a:prstGeom prst="rect">
                  <a:avLst/>
                </a:prstGeom>
                <a:blipFill>
                  <a:blip r:embed="rId5"/>
                  <a:stretch>
                    <a:fillRect l="-2837" t="-7197" r="-2695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9827C94-6A3E-EA7F-584D-E52920DE2A5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4294956" y="3833941"/>
              <a:ext cx="2173401" cy="92258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19E1EB-7836-CA95-F409-680ED9952292}"/>
              </a:ext>
            </a:extLst>
          </p:cNvPr>
          <p:cNvGrpSpPr/>
          <p:nvPr/>
        </p:nvGrpSpPr>
        <p:grpSpPr>
          <a:xfrm>
            <a:off x="398980" y="3753730"/>
            <a:ext cx="3596938" cy="2521937"/>
            <a:chOff x="6494917" y="-3135127"/>
            <a:chExt cx="3596938" cy="25219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1D9704E-E7AE-6231-B749-2BDFF094EB21}"/>
                    </a:ext>
                  </a:extLst>
                </p:cNvPr>
                <p:cNvSpPr txBox="1"/>
                <p:nvPr/>
              </p:nvSpPr>
              <p:spPr>
                <a:xfrm>
                  <a:off x="6494917" y="-2242226"/>
                  <a:ext cx="3596938" cy="162903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4800" dirty="0"/>
                    <a:t>Symmetric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CA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1D9704E-E7AE-6231-B749-2BDFF094EB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917" y="-2242226"/>
                  <a:ext cx="3596938" cy="1629036"/>
                </a:xfrm>
                <a:prstGeom prst="rect">
                  <a:avLst/>
                </a:prstGeom>
                <a:blipFill>
                  <a:blip r:embed="rId6"/>
                  <a:stretch>
                    <a:fillRect t="-6960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C0A039F-6A7D-9F31-C9D7-88C5BBFE0985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8293386" y="-3135127"/>
              <a:ext cx="449498" cy="89290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AF8F20C-B214-E479-F850-2F69909E72B1}"/>
              </a:ext>
            </a:extLst>
          </p:cNvPr>
          <p:cNvSpPr/>
          <p:nvPr/>
        </p:nvSpPr>
        <p:spPr>
          <a:xfrm>
            <a:off x="1468877" y="1245140"/>
            <a:ext cx="1178070" cy="1107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59A5CE-46A6-DDAB-45C0-96599413B67A}"/>
                  </a:ext>
                </a:extLst>
              </p:cNvPr>
              <p:cNvSpPr txBox="1"/>
              <p:nvPr/>
            </p:nvSpPr>
            <p:spPr>
              <a:xfrm>
                <a:off x="4587129" y="6272934"/>
                <a:ext cx="372354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en-CA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32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sSup>
                      <m:sSupPr>
                        <m:ctrlPr>
                          <a:rPr lang="en-CA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59A5CE-46A6-DDAB-45C0-96599413B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129" y="6272934"/>
                <a:ext cx="372354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866B2BA-4B6F-9320-781F-B47DBD4B562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97560" y="5572080"/>
              <a:ext cx="7015680" cy="924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866B2BA-4B6F-9320-781F-B47DBD4B56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8200" y="5562720"/>
                <a:ext cx="7034400" cy="943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86726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201">
        <p:fade/>
      </p:transition>
    </mc:Choice>
    <mc:Fallback>
      <p:transition spd="med" advTm="322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7C667-C2BC-0039-62C2-8565ABD08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3778F2-3FDD-5BA0-0375-2882F3A412FB}"/>
              </a:ext>
            </a:extLst>
          </p:cNvPr>
          <p:cNvSpPr txBox="1"/>
          <p:nvPr/>
        </p:nvSpPr>
        <p:spPr>
          <a:xfrm>
            <a:off x="177433" y="925"/>
            <a:ext cx="82350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b="1" dirty="0" err="1"/>
              <a:t>Proca</a:t>
            </a:r>
            <a:r>
              <a:rPr lang="en-CA" sz="6600" b="1" dirty="0"/>
              <a:t>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2133D9-5EEA-FDBA-2BB5-E7E874D85704}"/>
                  </a:ext>
                </a:extLst>
              </p:cNvPr>
              <p:cNvSpPr txBox="1"/>
              <p:nvPr/>
            </p:nvSpPr>
            <p:spPr>
              <a:xfrm>
                <a:off x="1731912" y="800917"/>
                <a:ext cx="9834445" cy="17820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2133D9-5EEA-FDBA-2BB5-E7E874D85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12" y="800917"/>
                <a:ext cx="9834445" cy="1782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BC9C2F-22F2-D8D0-C6D0-FAE06E95E4AD}"/>
                  </a:ext>
                </a:extLst>
              </p:cNvPr>
              <p:cNvSpPr txBox="1"/>
              <p:nvPr/>
            </p:nvSpPr>
            <p:spPr>
              <a:xfrm>
                <a:off x="1924418" y="2496404"/>
                <a:ext cx="8606907" cy="1500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b>
                      <m:sSubPr>
                        <m:ctrlPr>
                          <a:rPr lang="en-CA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5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CA" sz="5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5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5400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BC9C2F-22F2-D8D0-C6D0-FAE06E95E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418" y="2496404"/>
                <a:ext cx="8606907" cy="1500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5EFE4-D753-45BB-9B43-17724D2699D6}"/>
                  </a:ext>
                </a:extLst>
              </p:cNvPr>
              <p:cNvSpPr txBox="1"/>
              <p:nvPr/>
            </p:nvSpPr>
            <p:spPr>
              <a:xfrm>
                <a:off x="271446" y="4397223"/>
                <a:ext cx="4007468" cy="1089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CA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6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C5EFE4-D753-45BB-9B43-17724D269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46" y="4397223"/>
                <a:ext cx="4007468" cy="10899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004AB8-7051-39FB-620B-A4D606EA6B59}"/>
                  </a:ext>
                </a:extLst>
              </p:cNvPr>
              <p:cNvSpPr txBox="1"/>
              <p:nvPr/>
            </p:nvSpPr>
            <p:spPr>
              <a:xfrm>
                <a:off x="4122822" y="4454931"/>
                <a:ext cx="79248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=⋯+</m:t>
                      </m:r>
                      <m:sSub>
                        <m:sSubPr>
                          <m:ctrlPr>
                            <a:rPr lang="en-CA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p>
                        <m:sSupPr>
                          <m:ctrlP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p>
                        <m:sSupPr>
                          <m:ctrlP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004AB8-7051-39FB-620B-A4D606EA6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822" y="4454931"/>
                <a:ext cx="7924800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6AA9A01-7E72-D1D8-E757-04E5DB3109F2}"/>
              </a:ext>
            </a:extLst>
          </p:cNvPr>
          <p:cNvGrpSpPr/>
          <p:nvPr/>
        </p:nvGrpSpPr>
        <p:grpSpPr>
          <a:xfrm>
            <a:off x="8481122" y="5285927"/>
            <a:ext cx="2157664" cy="1059018"/>
            <a:chOff x="8481122" y="5285927"/>
            <a:chExt cx="2157664" cy="1059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431BBFD-863C-AE33-F8B3-D969D773917F}"/>
                    </a:ext>
                  </a:extLst>
                </p:cNvPr>
                <p:cNvSpPr txBox="1"/>
                <p:nvPr/>
              </p:nvSpPr>
              <p:spPr>
                <a:xfrm>
                  <a:off x="8481122" y="5637059"/>
                  <a:ext cx="2157664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sSup>
                          <m:sSupPr>
                            <m:ctrlPr>
                              <a:rPr lang="en-CA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431BBFD-863C-AE33-F8B3-D969D77391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1122" y="5637059"/>
                  <a:ext cx="2157664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9D4C4CAB-B8DE-0A18-673B-1301DE9722E7}"/>
                </a:ext>
              </a:extLst>
            </p:cNvPr>
            <p:cNvSpPr/>
            <p:nvPr/>
          </p:nvSpPr>
          <p:spPr>
            <a:xfrm rot="16200000">
              <a:off x="9369616" y="4597494"/>
              <a:ext cx="473277" cy="1850143"/>
            </a:xfrm>
            <a:prstGeom prst="leftBrace">
              <a:avLst>
                <a:gd name="adj1" fmla="val 8333"/>
                <a:gd name="adj2" fmla="val 47822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7B40030-BBBA-0F9F-6B18-660FC1C754CA}"/>
              </a:ext>
            </a:extLst>
          </p:cNvPr>
          <p:cNvGrpSpPr/>
          <p:nvPr/>
        </p:nvGrpSpPr>
        <p:grpSpPr>
          <a:xfrm>
            <a:off x="108789" y="5580746"/>
            <a:ext cx="2367647" cy="1141060"/>
            <a:chOff x="108789" y="5580746"/>
            <a:chExt cx="2367647" cy="114106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7654A1-7D1F-F519-E552-B35C04B515BB}"/>
                </a:ext>
              </a:extLst>
            </p:cNvPr>
            <p:cNvSpPr txBox="1"/>
            <p:nvPr/>
          </p:nvSpPr>
          <p:spPr>
            <a:xfrm>
              <a:off x="108789" y="6137031"/>
              <a:ext cx="23676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>
                  <a:solidFill>
                    <a:srgbClr val="FF6600"/>
                  </a:solidFill>
                </a:rPr>
                <a:t>symmetric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FA2D248-D8B3-5A4D-FC4F-046B2A4C05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644" y="5580746"/>
              <a:ext cx="245353" cy="61423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F0CDEEF-4AF2-66FF-B1BF-1706281295DD}"/>
              </a:ext>
            </a:extLst>
          </p:cNvPr>
          <p:cNvGrpSpPr/>
          <p:nvPr/>
        </p:nvGrpSpPr>
        <p:grpSpPr>
          <a:xfrm>
            <a:off x="2050761" y="5183211"/>
            <a:ext cx="2367647" cy="1529595"/>
            <a:chOff x="2050761" y="5183211"/>
            <a:chExt cx="2367647" cy="15295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BC045B-C573-E5E9-B964-F8C8AB199F2C}"/>
                </a:ext>
              </a:extLst>
            </p:cNvPr>
            <p:cNvSpPr txBox="1"/>
            <p:nvPr/>
          </p:nvSpPr>
          <p:spPr>
            <a:xfrm>
              <a:off x="2050761" y="5635588"/>
              <a:ext cx="236764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>
                  <a:solidFill>
                    <a:srgbClr val="C00000"/>
                  </a:solidFill>
                </a:rPr>
                <a:t>anti-symmetric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CB7CA02-3584-7973-4E6D-D483369A82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7977" y="5183211"/>
              <a:ext cx="418549" cy="57566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4141547-D05B-BB29-D991-D01EFCEB846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85280" y="4254120"/>
              <a:ext cx="4897800" cy="19882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4141547-D05B-BB29-D991-D01EFCEB84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75920" y="4244760"/>
                <a:ext cx="4916520" cy="2007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04814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1905">
        <p:fade/>
      </p:transition>
    </mc:Choice>
    <mc:Fallback>
      <p:transition spd="med" advTm="419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9AF76-21AF-053A-3E59-7D352DAE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B35125-F795-EA97-7F67-5BF6D25237DE}"/>
              </a:ext>
            </a:extLst>
          </p:cNvPr>
          <p:cNvSpPr txBox="1"/>
          <p:nvPr/>
        </p:nvSpPr>
        <p:spPr>
          <a:xfrm>
            <a:off x="177433" y="925"/>
            <a:ext cx="82350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b="1" dirty="0" err="1"/>
              <a:t>Proca</a:t>
            </a:r>
            <a:r>
              <a:rPr lang="en-CA" sz="6600" b="1" dirty="0"/>
              <a:t>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F5C06A-7ADF-2245-6463-FAD69EA70261}"/>
                  </a:ext>
                </a:extLst>
              </p:cNvPr>
              <p:cNvSpPr txBox="1"/>
              <p:nvPr/>
            </p:nvSpPr>
            <p:spPr>
              <a:xfrm>
                <a:off x="1731912" y="800917"/>
                <a:ext cx="9834445" cy="17820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F5C06A-7ADF-2245-6463-FAD69EA70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12" y="800917"/>
                <a:ext cx="9834445" cy="1782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C3FFBB-7E80-051F-6B08-A84A663EC41F}"/>
                  </a:ext>
                </a:extLst>
              </p:cNvPr>
              <p:cNvSpPr txBox="1"/>
              <p:nvPr/>
            </p:nvSpPr>
            <p:spPr>
              <a:xfrm>
                <a:off x="1924418" y="2496404"/>
                <a:ext cx="8606907" cy="1500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b>
                      <m:sSubPr>
                        <m:ctrlPr>
                          <a:rPr lang="en-CA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5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CA" sz="5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5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5400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C3FFBB-7E80-051F-6B08-A84A663EC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418" y="2496404"/>
                <a:ext cx="8606907" cy="1500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6D8CEE-75F5-1543-F199-99580CBC111F}"/>
                  </a:ext>
                </a:extLst>
              </p:cNvPr>
              <p:cNvSpPr txBox="1"/>
              <p:nvPr/>
            </p:nvSpPr>
            <p:spPr>
              <a:xfrm>
                <a:off x="294373" y="4048012"/>
                <a:ext cx="10475494" cy="1650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60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6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𝑏𝑑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𝑎𝑑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𝑏𝑑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6D8CEE-75F5-1543-F199-99580CBC1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73" y="4048012"/>
                <a:ext cx="10475494" cy="1650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8A4E109-40F9-5B85-BFE3-EDFCE1E15888}"/>
              </a:ext>
            </a:extLst>
          </p:cNvPr>
          <p:cNvSpPr txBox="1"/>
          <p:nvPr/>
        </p:nvSpPr>
        <p:spPr>
          <a:xfrm>
            <a:off x="238309" y="5691982"/>
            <a:ext cx="2367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solidFill>
                  <a:srgbClr val="FF6600"/>
                </a:solidFill>
              </a:rPr>
              <a:t>symmetric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EB0A1-67DE-4436-8954-B0CFC23197FD}"/>
              </a:ext>
            </a:extLst>
          </p:cNvPr>
          <p:cNvSpPr txBox="1"/>
          <p:nvPr/>
        </p:nvSpPr>
        <p:spPr>
          <a:xfrm>
            <a:off x="3111132" y="5522034"/>
            <a:ext cx="2367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solidFill>
                  <a:srgbClr val="C00000"/>
                </a:solidFill>
              </a:rPr>
              <a:t>anti-symmetric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1A5379-7B65-E89A-2A22-62CAD734479E}"/>
              </a:ext>
            </a:extLst>
          </p:cNvPr>
          <p:cNvGrpSpPr/>
          <p:nvPr/>
        </p:nvGrpSpPr>
        <p:grpSpPr>
          <a:xfrm>
            <a:off x="6713534" y="4373545"/>
            <a:ext cx="3328464" cy="2314082"/>
            <a:chOff x="6713534" y="4373545"/>
            <a:chExt cx="3328464" cy="23140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21DD5E-CED5-0F6C-339A-4CF9A7F5DB73}"/>
                    </a:ext>
                  </a:extLst>
                </p:cNvPr>
                <p:cNvSpPr txBox="1"/>
                <p:nvPr/>
              </p:nvSpPr>
              <p:spPr>
                <a:xfrm>
                  <a:off x="7056963" y="5856630"/>
                  <a:ext cx="2711033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4800" b="1" dirty="0">
                      <a:solidFill>
                        <a:srgbClr val="00B050"/>
                      </a:solidFill>
                    </a:rPr>
                    <a:t>trace</a:t>
                  </a:r>
                  <a:r>
                    <a:rPr lang="en-CA" sz="4800" dirty="0"/>
                    <a:t> </a:t>
                  </a:r>
                  <a14:m>
                    <m:oMath xmlns:m="http://schemas.openxmlformats.org/officeDocument/2006/math">
                      <m:r>
                        <a:rPr lang="en-CA" sz="480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A21DD5E-CED5-0F6C-339A-4CF9A7F5DB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6963" y="5856630"/>
                  <a:ext cx="2711033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7658" t="-16176" b="-389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1AD965F-B294-F57B-3C21-98CB773AD2ED}"/>
                </a:ext>
              </a:extLst>
            </p:cNvPr>
            <p:cNvSpPr/>
            <p:nvPr/>
          </p:nvSpPr>
          <p:spPr>
            <a:xfrm rot="1532803">
              <a:off x="6713534" y="4373545"/>
              <a:ext cx="3328464" cy="982574"/>
            </a:xfrm>
            <a:prstGeom prst="roundRect">
              <a:avLst/>
            </a:prstGeom>
            <a:noFill/>
            <a:ln w="1016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00B05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93597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547">
        <p:fade/>
      </p:transition>
    </mc:Choice>
    <mc:Fallback>
      <p:transition spd="med" advTm="125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89406-6420-28A9-9AC2-8815B811B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AD692-224A-1D5F-707D-20B89BD512B6}"/>
              </a:ext>
            </a:extLst>
          </p:cNvPr>
          <p:cNvSpPr txBox="1"/>
          <p:nvPr/>
        </p:nvSpPr>
        <p:spPr>
          <a:xfrm>
            <a:off x="177433" y="925"/>
            <a:ext cx="82350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b="1" dirty="0" err="1"/>
              <a:t>Proca</a:t>
            </a:r>
            <a:r>
              <a:rPr lang="en-CA" sz="6600" b="1" dirty="0"/>
              <a:t>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55A7A7-10C6-CD6E-AA78-F6D5296E5ECE}"/>
                  </a:ext>
                </a:extLst>
              </p:cNvPr>
              <p:cNvSpPr txBox="1"/>
              <p:nvPr/>
            </p:nvSpPr>
            <p:spPr>
              <a:xfrm>
                <a:off x="1731912" y="800917"/>
                <a:ext cx="9834445" cy="17820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55A7A7-10C6-CD6E-AA78-F6D5296E5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12" y="800917"/>
                <a:ext cx="9834445" cy="17820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6AC98B-9773-A3B2-9C5E-089087F3E274}"/>
                  </a:ext>
                </a:extLst>
              </p:cNvPr>
              <p:cNvSpPr txBox="1"/>
              <p:nvPr/>
            </p:nvSpPr>
            <p:spPr>
              <a:xfrm>
                <a:off x="1924418" y="2496404"/>
                <a:ext cx="8606907" cy="1500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b>
                      <m:sSubPr>
                        <m:ctrlPr>
                          <a:rPr lang="en-CA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5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CA" sz="5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5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5400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6AC98B-9773-A3B2-9C5E-089087F3E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418" y="2496404"/>
                <a:ext cx="8606907" cy="1500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F327B55-F386-8AF5-5A17-947E0809C250}"/>
              </a:ext>
            </a:extLst>
          </p:cNvPr>
          <p:cNvGrpSpPr/>
          <p:nvPr/>
        </p:nvGrpSpPr>
        <p:grpSpPr>
          <a:xfrm>
            <a:off x="4294956" y="3753730"/>
            <a:ext cx="4303612" cy="2492249"/>
            <a:chOff x="4294956" y="3833941"/>
            <a:chExt cx="4303612" cy="24922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8A2AE2B-ADAE-9983-80E6-0E371E1C8FDB}"/>
                    </a:ext>
                  </a:extLst>
                </p:cNvPr>
                <p:cNvSpPr txBox="1"/>
                <p:nvPr/>
              </p:nvSpPr>
              <p:spPr>
                <a:xfrm>
                  <a:off x="4338146" y="4756530"/>
                  <a:ext cx="4260422" cy="1569660"/>
                </a:xfrm>
                <a:prstGeom prst="rect">
                  <a:avLst/>
                </a:prstGeom>
                <a:solidFill>
                  <a:srgbClr val="FFE5F0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4800" dirty="0"/>
                    <a:t>Anti-symmetric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CA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𝜈𝜇</m:t>
                            </m:r>
                          </m:sup>
                        </m:sSup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8A2AE2B-ADAE-9983-80E6-0E371E1C8F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8146" y="4756530"/>
                  <a:ext cx="4260422" cy="1569660"/>
                </a:xfrm>
                <a:prstGeom prst="rect">
                  <a:avLst/>
                </a:prstGeom>
                <a:blipFill>
                  <a:blip r:embed="rId4"/>
                  <a:stretch>
                    <a:fillRect l="-2837" t="-7197" r="-2695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15C83DF-2F17-57CE-5EFB-D1F4712D6AD4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H="1" flipV="1">
              <a:off x="4294956" y="3833941"/>
              <a:ext cx="2173401" cy="92258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853349-6ECA-C59D-7382-592E9808F3F6}"/>
              </a:ext>
            </a:extLst>
          </p:cNvPr>
          <p:cNvGrpSpPr/>
          <p:nvPr/>
        </p:nvGrpSpPr>
        <p:grpSpPr>
          <a:xfrm>
            <a:off x="398980" y="3753730"/>
            <a:ext cx="3596938" cy="2521937"/>
            <a:chOff x="6494917" y="-3135127"/>
            <a:chExt cx="3596938" cy="25219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D022A1-457B-9431-2EC2-9202E44ACEE7}"/>
                    </a:ext>
                  </a:extLst>
                </p:cNvPr>
                <p:cNvSpPr txBox="1"/>
                <p:nvPr/>
              </p:nvSpPr>
              <p:spPr>
                <a:xfrm>
                  <a:off x="6494917" y="-2242226"/>
                  <a:ext cx="3596938" cy="162903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4800" dirty="0"/>
                    <a:t>Symmetric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CA" sz="48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D022A1-457B-9431-2EC2-9202E44AC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917" y="-2242226"/>
                  <a:ext cx="3596938" cy="1629036"/>
                </a:xfrm>
                <a:prstGeom prst="rect">
                  <a:avLst/>
                </a:prstGeom>
                <a:blipFill>
                  <a:blip r:embed="rId5"/>
                  <a:stretch>
                    <a:fillRect t="-6960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E68A4E9-8E8B-D83B-31B8-2FAB440FEF20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8293386" y="-3135127"/>
              <a:ext cx="449498" cy="89290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F53597E-708F-3BE0-5790-97F5765DECC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22240" y="2225880"/>
              <a:ext cx="8184960" cy="1874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F53597E-708F-3BE0-5790-97F5765DEC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2880" y="2216520"/>
                <a:ext cx="8203680" cy="18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9393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467">
        <p:fade/>
      </p:transition>
    </mc:Choice>
    <mc:Fallback>
      <p:transition spd="med" advTm="124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4E4B6-E6DD-10CF-7815-2294B9B87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8CFB79-222D-291F-D191-3DAB420BBAF4}"/>
              </a:ext>
            </a:extLst>
          </p:cNvPr>
          <p:cNvSpPr txBox="1"/>
          <p:nvPr/>
        </p:nvSpPr>
        <p:spPr>
          <a:xfrm>
            <a:off x="177433" y="925"/>
            <a:ext cx="82350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b="1" dirty="0" err="1"/>
              <a:t>Proca</a:t>
            </a:r>
            <a:r>
              <a:rPr lang="en-CA" sz="6600" b="1" dirty="0"/>
              <a:t>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E1F9B8-9410-5A0F-406B-0AA9E66DDDAA}"/>
                  </a:ext>
                </a:extLst>
              </p:cNvPr>
              <p:cNvSpPr txBox="1"/>
              <p:nvPr/>
            </p:nvSpPr>
            <p:spPr>
              <a:xfrm>
                <a:off x="1731912" y="800917"/>
                <a:ext cx="9834445" cy="17820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E1F9B8-9410-5A0F-406B-0AA9E66DD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12" y="800917"/>
                <a:ext cx="9834445" cy="17820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A14E86-280E-FB75-A56C-3628BFBB8D3A}"/>
                  </a:ext>
                </a:extLst>
              </p:cNvPr>
              <p:cNvSpPr txBox="1"/>
              <p:nvPr/>
            </p:nvSpPr>
            <p:spPr>
              <a:xfrm>
                <a:off x="1924418" y="2496404"/>
                <a:ext cx="8606907" cy="1500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b>
                      <m:sSubPr>
                        <m:ctrlPr>
                          <a:rPr lang="en-CA" sz="5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5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CA" sz="5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5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5400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A14E86-280E-FB75-A56C-3628BFBB8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418" y="2496404"/>
                <a:ext cx="8606907" cy="1500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A318EF08-EBDC-2305-7EF9-CF6A15E98072}"/>
              </a:ext>
            </a:extLst>
          </p:cNvPr>
          <p:cNvGrpSpPr/>
          <p:nvPr/>
        </p:nvGrpSpPr>
        <p:grpSpPr>
          <a:xfrm>
            <a:off x="2773680" y="4336018"/>
            <a:ext cx="8316310" cy="2078416"/>
            <a:chOff x="2773680" y="4336018"/>
            <a:chExt cx="8316310" cy="20784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DDA717-68D5-40D7-4643-2B6223133451}"/>
                </a:ext>
              </a:extLst>
            </p:cNvPr>
            <p:cNvSpPr/>
            <p:nvPr/>
          </p:nvSpPr>
          <p:spPr>
            <a:xfrm>
              <a:off x="2773680" y="4336018"/>
              <a:ext cx="8316310" cy="20784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C2AEBFA-1C4D-6867-123E-E2ACB9279AFB}"/>
                    </a:ext>
                  </a:extLst>
                </p:cNvPr>
                <p:cNvSpPr txBox="1"/>
                <p:nvPr/>
              </p:nvSpPr>
              <p:spPr>
                <a:xfrm>
                  <a:off x="6664859" y="4733644"/>
                  <a:ext cx="4303211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p>
                        <m:sSupPr>
                          <m:ctrlPr>
                            <a:rPr lang="en-CA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CA" sz="8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CA" sz="8000" dirty="0"/>
                    <a:t>  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C2AEBFA-1C4D-6867-123E-E2ACB9279A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4859" y="4733644"/>
                  <a:ext cx="4303211" cy="132343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EA9BAF-42F5-6F9B-77CB-312F7A689C00}"/>
                </a:ext>
              </a:extLst>
            </p:cNvPr>
            <p:cNvSpPr txBox="1"/>
            <p:nvPr/>
          </p:nvSpPr>
          <p:spPr>
            <a:xfrm>
              <a:off x="3114492" y="4425867"/>
              <a:ext cx="3347268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6000" dirty="0"/>
                <a:t>Lorenz Condition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6131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86">
        <p:fade/>
      </p:transition>
    </mc:Choice>
    <mc:Fallback>
      <p:transition spd="med" advTm="2586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63C10B-66AD-479C-CE54-A863033A3708}"/>
              </a:ext>
            </a:extLst>
          </p:cNvPr>
          <p:cNvSpPr/>
          <p:nvPr/>
        </p:nvSpPr>
        <p:spPr>
          <a:xfrm>
            <a:off x="228600" y="266938"/>
            <a:ext cx="8316310" cy="20784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34F1B8-EB61-5BF8-54DB-C238961F6495}"/>
                  </a:ext>
                </a:extLst>
              </p:cNvPr>
              <p:cNvSpPr txBox="1"/>
              <p:nvPr/>
            </p:nvSpPr>
            <p:spPr>
              <a:xfrm>
                <a:off x="4119779" y="664564"/>
                <a:ext cx="4303211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CA" sz="8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8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8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8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80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34F1B8-EB61-5BF8-54DB-C238961F6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779" y="664564"/>
                <a:ext cx="4303211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8FE271B-7F34-D0FD-1577-176174E7B1C2}"/>
              </a:ext>
            </a:extLst>
          </p:cNvPr>
          <p:cNvSpPr txBox="1"/>
          <p:nvPr/>
        </p:nvSpPr>
        <p:spPr>
          <a:xfrm>
            <a:off x="569412" y="356787"/>
            <a:ext cx="334726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6000" dirty="0"/>
              <a:t>Lorenz Condition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9458C-3D4B-8E7D-8BD9-FBD6B523828C}"/>
              </a:ext>
            </a:extLst>
          </p:cNvPr>
          <p:cNvSpPr txBox="1"/>
          <p:nvPr/>
        </p:nvSpPr>
        <p:spPr>
          <a:xfrm>
            <a:off x="1267686" y="4629580"/>
            <a:ext cx="96566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8000" b="1" u="sng" dirty="0"/>
              <a:t>3</a:t>
            </a:r>
            <a:r>
              <a:rPr lang="en-CA" sz="8000" dirty="0"/>
              <a:t> degrees of freedom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D8EEE-A96B-8750-E076-FEB6197E9C68}"/>
              </a:ext>
            </a:extLst>
          </p:cNvPr>
          <p:cNvSpPr txBox="1"/>
          <p:nvPr/>
        </p:nvSpPr>
        <p:spPr>
          <a:xfrm>
            <a:off x="1729865" y="5827097"/>
            <a:ext cx="24051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(not 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E98738-07FC-02A0-17A2-347AFA9AD529}"/>
                  </a:ext>
                </a:extLst>
              </p:cNvPr>
              <p:cNvSpPr txBox="1"/>
              <p:nvPr/>
            </p:nvSpPr>
            <p:spPr>
              <a:xfrm>
                <a:off x="569413" y="2994932"/>
                <a:ext cx="11029030" cy="10958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𝑐𝑡</m:t>
                        </m:r>
                      </m:sub>
                    </m:sSub>
                    <m:sSup>
                      <m:sSupPr>
                        <m:ctrlPr>
                          <a:rPr lang="en-CA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p>
                      <m:sSupPr>
                        <m:ctrlP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E98738-07FC-02A0-17A2-347AFA9AD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13" y="2994932"/>
                <a:ext cx="11029030" cy="1095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D78FB05-1845-9952-FE7B-B0210691730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35840" y="2194200"/>
              <a:ext cx="9195840" cy="19792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D78FB05-1845-9952-FE7B-B021069173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26480" y="2184840"/>
                <a:ext cx="9214560" cy="1998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19634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985">
        <p:fade/>
      </p:transition>
    </mc:Choice>
    <mc:Fallback>
      <p:transition spd="med" advTm="299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CDA1A-160C-097E-C206-34184CFC6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8AC846-C96A-A580-279C-8D7B735A55C6}"/>
              </a:ext>
            </a:extLst>
          </p:cNvPr>
          <p:cNvSpPr txBox="1"/>
          <p:nvPr/>
        </p:nvSpPr>
        <p:spPr>
          <a:xfrm>
            <a:off x="146164" y="16604"/>
            <a:ext cx="2753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Proca</a:t>
            </a:r>
            <a:r>
              <a:rPr lang="en-CA" sz="4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31943-E4B9-A566-840B-B96E7CC12912}"/>
                  </a:ext>
                </a:extLst>
              </p:cNvPr>
              <p:cNvSpPr txBox="1"/>
              <p:nvPr/>
            </p:nvSpPr>
            <p:spPr>
              <a:xfrm>
                <a:off x="3651180" y="-63161"/>
                <a:ext cx="8631287" cy="1656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6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31943-E4B9-A566-840B-B96E7CC12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180" y="-63161"/>
                <a:ext cx="8631287" cy="1656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0DA3937-5EEC-8ED4-2335-D1E88C05B65C}"/>
              </a:ext>
            </a:extLst>
          </p:cNvPr>
          <p:cNvGrpSpPr/>
          <p:nvPr/>
        </p:nvGrpSpPr>
        <p:grpSpPr>
          <a:xfrm>
            <a:off x="1880764" y="1279817"/>
            <a:ext cx="10401703" cy="1618729"/>
            <a:chOff x="1880764" y="1279817"/>
            <a:chExt cx="10401703" cy="16187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999A7FB-FFCD-5482-AE5D-D318B2FF1AF9}"/>
                    </a:ext>
                  </a:extLst>
                </p:cNvPr>
                <p:cNvSpPr txBox="1"/>
                <p:nvPr/>
              </p:nvSpPr>
              <p:spPr>
                <a:xfrm>
                  <a:off x="1880764" y="1398455"/>
                  <a:ext cx="10401703" cy="15000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e>
                      </m:d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𝑚𝑐</m:t>
                                  </m:r>
                                </m:num>
                                <m:den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CA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CA" sz="5400" dirty="0"/>
                    <a:t> 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999A7FB-FFCD-5482-AE5D-D318B2FF1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764" y="1398455"/>
                  <a:ext cx="10401703" cy="15000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15D2B6A7-AD74-3E06-6782-38E4FE3BBB9E}"/>
                </a:ext>
              </a:extLst>
            </p:cNvPr>
            <p:cNvSpPr/>
            <p:nvPr/>
          </p:nvSpPr>
          <p:spPr>
            <a:xfrm rot="5400000">
              <a:off x="4630092" y="-335477"/>
              <a:ext cx="551653" cy="3782242"/>
            </a:xfrm>
            <a:prstGeom prst="leftBrace">
              <a:avLst>
                <a:gd name="adj1" fmla="val 8333"/>
                <a:gd name="adj2" fmla="val 47492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D5B9E3-BD09-3D84-EAD2-A0908F5FBB01}"/>
                  </a:ext>
                </a:extLst>
              </p:cNvPr>
              <p:cNvSpPr txBox="1"/>
              <p:nvPr/>
            </p:nvSpPr>
            <p:spPr>
              <a:xfrm>
                <a:off x="1790297" y="2860071"/>
                <a:ext cx="10401703" cy="1500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5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sSub>
                      <m:sSub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CA" sz="540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5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5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5400" dirty="0"/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D5B9E3-BD09-3D84-EAD2-A0908F5FB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297" y="2860071"/>
                <a:ext cx="10401703" cy="15000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5059E8-4DEA-A46F-7991-BB829B497431}"/>
                  </a:ext>
                </a:extLst>
              </p:cNvPr>
              <p:cNvSpPr txBox="1"/>
              <p:nvPr/>
            </p:nvSpPr>
            <p:spPr>
              <a:xfrm>
                <a:off x="1654873" y="5459545"/>
                <a:ext cx="5823284" cy="1331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5059E8-4DEA-A46F-7991-BB829B497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873" y="5459545"/>
                <a:ext cx="5823284" cy="13313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59CBCCE-89A0-603F-3BD4-5075114ED939}"/>
              </a:ext>
            </a:extLst>
          </p:cNvPr>
          <p:cNvSpPr txBox="1"/>
          <p:nvPr/>
        </p:nvSpPr>
        <p:spPr>
          <a:xfrm>
            <a:off x="8248927" y="5534561"/>
            <a:ext cx="30479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Klein-Gordon Equation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BBCD45-BA3E-25C5-69A7-D586D6BD79B7}"/>
              </a:ext>
            </a:extLst>
          </p:cNvPr>
          <p:cNvGrpSpPr/>
          <p:nvPr/>
        </p:nvGrpSpPr>
        <p:grpSpPr>
          <a:xfrm>
            <a:off x="5539793" y="4172353"/>
            <a:ext cx="2514493" cy="1216409"/>
            <a:chOff x="5539793" y="4172353"/>
            <a:chExt cx="2514493" cy="121640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CF783F-1C2C-B733-3663-FA6C9C9C6607}"/>
                </a:ext>
              </a:extLst>
            </p:cNvPr>
            <p:cNvSpPr/>
            <p:nvPr/>
          </p:nvSpPr>
          <p:spPr>
            <a:xfrm>
              <a:off x="5539793" y="4221927"/>
              <a:ext cx="2514493" cy="116683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C60558D-F9E8-55A1-D785-04E20FCA013D}"/>
                    </a:ext>
                  </a:extLst>
                </p:cNvPr>
                <p:cNvSpPr txBox="1"/>
                <p:nvPr/>
              </p:nvSpPr>
              <p:spPr>
                <a:xfrm>
                  <a:off x="5539793" y="4172353"/>
                  <a:ext cx="2514493" cy="8238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4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CA" sz="4400" dirty="0"/>
                    <a:t>  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C60558D-F9E8-55A1-D785-04E20FCA0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9793" y="4172353"/>
                  <a:ext cx="2514493" cy="8238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4FC571-558C-F1C0-DDB7-022CEAE4B02D}"/>
                </a:ext>
              </a:extLst>
            </p:cNvPr>
            <p:cNvSpPr txBox="1"/>
            <p:nvPr/>
          </p:nvSpPr>
          <p:spPr>
            <a:xfrm>
              <a:off x="5539793" y="4901600"/>
              <a:ext cx="25144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/>
                <a:t>Lorenz Condition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326AB0D-E6D4-C6D8-5EA3-DEFF7488C11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98560" y="2832840"/>
              <a:ext cx="2131560" cy="3791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326AB0D-E6D4-C6D8-5EA3-DEFF7488C1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89200" y="2823480"/>
                <a:ext cx="2150280" cy="3809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36691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23"/>
    </mc:Choice>
    <mc:Fallback>
      <p:transition spd="slow" advTm="23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FD1E40-C17E-BB90-6FE9-1DF6F035FACC}"/>
                  </a:ext>
                </a:extLst>
              </p:cNvPr>
              <p:cNvSpPr txBox="1"/>
              <p:nvPr/>
            </p:nvSpPr>
            <p:spPr>
              <a:xfrm>
                <a:off x="64168" y="3623738"/>
                <a:ext cx="4138025" cy="317881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FD1E40-C17E-BB90-6FE9-1DF6F035F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8" y="3623738"/>
                <a:ext cx="4138025" cy="31788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A28A8F-AE8C-6542-0F49-000D582FA83A}"/>
              </a:ext>
            </a:extLst>
          </p:cNvPr>
          <p:cNvSpPr txBox="1"/>
          <p:nvPr/>
        </p:nvSpPr>
        <p:spPr>
          <a:xfrm>
            <a:off x="146164" y="16604"/>
            <a:ext cx="2753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Proca</a:t>
            </a:r>
            <a:r>
              <a:rPr lang="en-CA" sz="4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ACA6CF-7EB1-1956-2953-394B9274FC7A}"/>
                  </a:ext>
                </a:extLst>
              </p:cNvPr>
              <p:cNvSpPr txBox="1"/>
              <p:nvPr/>
            </p:nvSpPr>
            <p:spPr>
              <a:xfrm>
                <a:off x="3651180" y="-63161"/>
                <a:ext cx="8631287" cy="1656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6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ACA6CF-7EB1-1956-2953-394B9274F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180" y="-63161"/>
                <a:ext cx="8631287" cy="1656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2A384F-225B-DBBF-7EF6-9967D4403419}"/>
                  </a:ext>
                </a:extLst>
              </p:cNvPr>
              <p:cNvSpPr txBox="1"/>
              <p:nvPr/>
            </p:nvSpPr>
            <p:spPr>
              <a:xfrm>
                <a:off x="5208301" y="1691116"/>
                <a:ext cx="5823284" cy="1331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2A384F-225B-DBBF-7EF6-9967D4403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301" y="1691116"/>
                <a:ext cx="5823284" cy="13313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8513713-E06D-9EDE-DCC1-D2F7614A1132}"/>
              </a:ext>
            </a:extLst>
          </p:cNvPr>
          <p:cNvSpPr txBox="1"/>
          <p:nvPr/>
        </p:nvSpPr>
        <p:spPr>
          <a:xfrm>
            <a:off x="146164" y="1691116"/>
            <a:ext cx="30479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Klein-Gordon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BE3890-4284-4EF1-9797-D29B58A06487}"/>
                  </a:ext>
                </a:extLst>
              </p:cNvPr>
              <p:cNvSpPr txBox="1"/>
              <p:nvPr/>
            </p:nvSpPr>
            <p:spPr>
              <a:xfrm>
                <a:off x="4877615" y="3761734"/>
                <a:ext cx="1408309" cy="28528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BE3890-4284-4EF1-9797-D29B58A06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615" y="3761734"/>
                <a:ext cx="1408309" cy="28528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038F9A-8844-96F4-C4C9-AE667090D8EE}"/>
                  </a:ext>
                </a:extLst>
              </p:cNvPr>
              <p:cNvSpPr txBox="1"/>
              <p:nvPr/>
            </p:nvSpPr>
            <p:spPr>
              <a:xfrm>
                <a:off x="6196748" y="4706148"/>
                <a:ext cx="6085719" cy="92147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6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CA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3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  <m:r>
                              <a:rPr lang="en-CA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3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CA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3600" dirty="0"/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038F9A-8844-96F4-C4C9-AE667090D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48" y="4706148"/>
                <a:ext cx="6085719" cy="9214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1F7717-1701-8B10-A363-CADE1B4A4300}"/>
                  </a:ext>
                </a:extLst>
              </p:cNvPr>
              <p:cNvSpPr txBox="1"/>
              <p:nvPr/>
            </p:nvSpPr>
            <p:spPr>
              <a:xfrm>
                <a:off x="4113017" y="4680350"/>
                <a:ext cx="764598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1F7717-1701-8B10-A363-CADE1B4A4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017" y="4680350"/>
                <a:ext cx="764598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B289321-876A-7EAD-E344-28240A317FA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78320" y="4449960"/>
              <a:ext cx="6705000" cy="2248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B289321-876A-7EAD-E344-28240A317F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68960" y="4440600"/>
                <a:ext cx="6723720" cy="2266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57872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347">
        <p:fade/>
      </p:transition>
    </mc:Choice>
    <mc:Fallback>
      <p:transition spd="med" advTm="233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5012F7-DFDC-430D-B1D3-B2DD7AEC9CDE}"/>
                  </a:ext>
                </a:extLst>
              </p:cNvPr>
              <p:cNvSpPr txBox="1"/>
              <p:nvPr/>
            </p:nvSpPr>
            <p:spPr>
              <a:xfrm>
                <a:off x="1371600" y="1143000"/>
                <a:ext cx="2514600" cy="109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4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5012F7-DFDC-430D-B1D3-B2DD7AEC9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143000"/>
                <a:ext cx="2514600" cy="10978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D9F50D-5BD2-4E45-8E03-DADACF797D3D}"/>
                  </a:ext>
                </a:extLst>
              </p:cNvPr>
              <p:cNvSpPr txBox="1"/>
              <p:nvPr/>
            </p:nvSpPr>
            <p:spPr>
              <a:xfrm>
                <a:off x="1428750" y="3962400"/>
                <a:ext cx="2514600" cy="85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D9F50D-5BD2-4E45-8E03-DADACF797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0" y="3962400"/>
                <a:ext cx="2514600" cy="8560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4324EB-DC81-43CB-B975-754CF88D7F1C}"/>
                  </a:ext>
                </a:extLst>
              </p:cNvPr>
              <p:cNvSpPr txBox="1"/>
              <p:nvPr/>
            </p:nvSpPr>
            <p:spPr>
              <a:xfrm>
                <a:off x="876300" y="2362200"/>
                <a:ext cx="3371850" cy="1082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4324EB-DC81-43CB-B975-754CF88D7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2362200"/>
                <a:ext cx="3371850" cy="10827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A00EB8-95C4-418C-9D2B-AFE5493488E5}"/>
                  </a:ext>
                </a:extLst>
              </p:cNvPr>
              <p:cNvSpPr txBox="1"/>
              <p:nvPr/>
            </p:nvSpPr>
            <p:spPr>
              <a:xfrm>
                <a:off x="0" y="5257800"/>
                <a:ext cx="4823927" cy="98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sz="36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36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A00EB8-95C4-418C-9D2B-AFE549348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57800"/>
                <a:ext cx="4823927" cy="9839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7B99B399-8B88-4B92-B411-32ACEFE2141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5314950" cy="1238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0070C0"/>
                </a:solidFill>
              </a:rPr>
              <a:t>Maxwell’s Equations</a:t>
            </a:r>
            <a:endParaRPr lang="en-CA" sz="4800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C69600-CEAD-B1FD-4F10-54D9D7090FB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7071" t="22582" r="24748" b="27860"/>
          <a:stretch/>
        </p:blipFill>
        <p:spPr>
          <a:xfrm>
            <a:off x="0" y="-3114983"/>
            <a:ext cx="2822570" cy="2895318"/>
          </a:xfrm>
          <a:prstGeom prst="rect">
            <a:avLst/>
          </a:prstGeom>
          <a:effectLst>
            <a:softEdge rad="12700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CDCBC8-743C-5254-F108-62339788368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25797" t="22213" r="25891" b="29028"/>
          <a:stretch/>
        </p:blipFill>
        <p:spPr>
          <a:xfrm>
            <a:off x="2972481" y="-3114983"/>
            <a:ext cx="2822570" cy="2895318"/>
          </a:xfrm>
          <a:prstGeom prst="rect">
            <a:avLst/>
          </a:prstGeom>
          <a:effectLst>
            <a:softEdge rad="12700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DC0EC8B-36DB-7272-5AA6-2137E08BA36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018" t="2561" r="4544" b="7458"/>
          <a:stretch>
            <a:fillRect/>
          </a:stretch>
        </p:blipFill>
        <p:spPr>
          <a:xfrm>
            <a:off x="6096000" y="-3114983"/>
            <a:ext cx="2823679" cy="28120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54637A-15AF-9013-6836-F0DC41A1BF1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030" t="2551" r="4142" b="5311"/>
          <a:stretch>
            <a:fillRect/>
          </a:stretch>
        </p:blipFill>
        <p:spPr>
          <a:xfrm>
            <a:off x="9068481" y="-3114983"/>
            <a:ext cx="2823679" cy="289210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DDD1E0D-E4BB-7B55-DC38-F22AC969CC25}"/>
              </a:ext>
            </a:extLst>
          </p:cNvPr>
          <p:cNvGrpSpPr/>
          <p:nvPr/>
        </p:nvGrpSpPr>
        <p:grpSpPr>
          <a:xfrm>
            <a:off x="5471627" y="23948"/>
            <a:ext cx="3371850" cy="3360000"/>
            <a:chOff x="4729650" y="831668"/>
            <a:chExt cx="3371850" cy="3360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BCF76B1-9321-2652-96AF-64F8ECA8E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28240" t="24919" r="26766" b="29815"/>
            <a:stretch>
              <a:fillRect/>
            </a:stretch>
          </p:blipFill>
          <p:spPr>
            <a:xfrm>
              <a:off x="4823927" y="894610"/>
              <a:ext cx="3222042" cy="3208780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A7D207E-7C59-1A21-5498-CF177FCCE85E}"/>
                </a:ext>
              </a:extLst>
            </p:cNvPr>
            <p:cNvSpPr/>
            <p:nvPr/>
          </p:nvSpPr>
          <p:spPr>
            <a:xfrm>
              <a:off x="4729650" y="831668"/>
              <a:ext cx="3371850" cy="33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67EEF626-1CC9-299D-C8A0-F59301A45913}"/>
                    </a:ext>
                  </a:extLst>
                </p:cNvPr>
                <p:cNvSpPr/>
                <p:nvPr/>
              </p:nvSpPr>
              <p:spPr>
                <a:xfrm>
                  <a:off x="6008228" y="2148480"/>
                  <a:ext cx="822960" cy="822960"/>
                </a:xfrm>
                <a:prstGeom prst="ellipse">
                  <a:avLst/>
                </a:prstGeom>
                <a:solidFill>
                  <a:srgbClr val="00B0F0"/>
                </a:solidFill>
                <a:ln w="762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0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67EEF626-1CC9-299D-C8A0-F59301A459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8228" y="2148480"/>
                  <a:ext cx="822960" cy="822960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762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BEF7788-4FF3-E18D-8295-4C5754843D7E}"/>
              </a:ext>
            </a:extLst>
          </p:cNvPr>
          <p:cNvGrpSpPr/>
          <p:nvPr/>
        </p:nvGrpSpPr>
        <p:grpSpPr>
          <a:xfrm>
            <a:off x="8950157" y="34108"/>
            <a:ext cx="3299915" cy="3292042"/>
            <a:chOff x="8140245" y="831668"/>
            <a:chExt cx="3299915" cy="329204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504E2C-57E1-98D7-5453-D1EE3069E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29239" t="26356" r="27351" b="29117"/>
            <a:stretch>
              <a:fillRect/>
            </a:stretch>
          </p:blipFill>
          <p:spPr>
            <a:xfrm>
              <a:off x="8220542" y="899626"/>
              <a:ext cx="3095158" cy="3170158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800A48D-9AB2-6F0E-CBD4-E5AA698237E8}"/>
                </a:ext>
              </a:extLst>
            </p:cNvPr>
            <p:cNvSpPr/>
            <p:nvPr/>
          </p:nvSpPr>
          <p:spPr>
            <a:xfrm>
              <a:off x="8140245" y="831668"/>
              <a:ext cx="3299915" cy="329204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34CE430F-D759-8D36-F070-8478CA9A4BB7}"/>
                    </a:ext>
                  </a:extLst>
                </p:cNvPr>
                <p:cNvSpPr/>
                <p:nvPr/>
              </p:nvSpPr>
              <p:spPr>
                <a:xfrm>
                  <a:off x="9356641" y="2148480"/>
                  <a:ext cx="822960" cy="822960"/>
                </a:xfrm>
                <a:prstGeom prst="ellipse">
                  <a:avLst/>
                </a:prstGeom>
                <a:solidFill>
                  <a:srgbClr val="00B050"/>
                </a:solidFill>
                <a:ln w="76200">
                  <a:solidFill>
                    <a:srgbClr val="007E3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0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34CE430F-D759-8D36-F070-8478CA9A4B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6641" y="2148480"/>
                  <a:ext cx="822960" cy="82296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76200">
                  <a:solidFill>
                    <a:srgbClr val="007E39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E9D2FB9A-6764-0020-7D66-D5E498EA1E73}"/>
              </a:ext>
            </a:extLst>
          </p:cNvPr>
          <p:cNvGrpSpPr/>
          <p:nvPr/>
        </p:nvGrpSpPr>
        <p:grpSpPr>
          <a:xfrm>
            <a:off x="5193030" y="4250265"/>
            <a:ext cx="6877050" cy="2015069"/>
            <a:chOff x="5193030" y="4250265"/>
            <a:chExt cx="6877050" cy="2015069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67CB6F0-34AA-DEB6-5398-0D8A5AF1189A}"/>
                </a:ext>
              </a:extLst>
            </p:cNvPr>
            <p:cNvGrpSpPr/>
            <p:nvPr/>
          </p:nvGrpSpPr>
          <p:grpSpPr>
            <a:xfrm>
              <a:off x="5835167" y="4250265"/>
              <a:ext cx="5692198" cy="2015069"/>
              <a:chOff x="1129332" y="2777065"/>
              <a:chExt cx="5692198" cy="2015069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74393F50-0D55-08B6-B106-B563839AF560}"/>
                  </a:ext>
                </a:extLst>
              </p:cNvPr>
              <p:cNvGrpSpPr/>
              <p:nvPr/>
            </p:nvGrpSpPr>
            <p:grpSpPr>
              <a:xfrm>
                <a:off x="2822667" y="2777065"/>
                <a:ext cx="682535" cy="2015066"/>
                <a:chOff x="4549866" y="2573867"/>
                <a:chExt cx="682535" cy="2015066"/>
              </a:xfrm>
            </p:grpSpPr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18D2A4C9-0955-CFEA-6404-35D2B313D790}"/>
                    </a:ext>
                  </a:extLst>
                </p:cNvPr>
                <p:cNvSpPr/>
                <p:nvPr/>
              </p:nvSpPr>
              <p:spPr>
                <a:xfrm>
                  <a:off x="4605868" y="2573867"/>
                  <a:ext cx="626533" cy="2015066"/>
                </a:xfrm>
                <a:prstGeom prst="arc">
                  <a:avLst>
                    <a:gd name="adj1" fmla="val 14713114"/>
                    <a:gd name="adj2" fmla="val 6528584"/>
                  </a:avLst>
                </a:prstGeom>
                <a:noFill/>
                <a:ln w="1016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44E6CA4F-5FC6-E1CC-3867-ACA514D53C95}"/>
                    </a:ext>
                  </a:extLst>
                </p:cNvPr>
                <p:cNvSpPr/>
                <p:nvPr/>
              </p:nvSpPr>
              <p:spPr>
                <a:xfrm rot="20558109">
                  <a:off x="4549866" y="4022997"/>
                  <a:ext cx="254000" cy="353423"/>
                </a:xfrm>
                <a:prstGeom prst="triangle">
                  <a:avLst/>
                </a:prstGeom>
                <a:solidFill>
                  <a:srgbClr val="7030A0"/>
                </a:solidFill>
                <a:ln w="1016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8CC618B9-F086-E2B6-EAB0-C268A30B034F}"/>
                  </a:ext>
                </a:extLst>
              </p:cNvPr>
              <p:cNvGrpSpPr/>
              <p:nvPr/>
            </p:nvGrpSpPr>
            <p:grpSpPr>
              <a:xfrm>
                <a:off x="4516000" y="2777068"/>
                <a:ext cx="682535" cy="2015066"/>
                <a:chOff x="4549866" y="2573867"/>
                <a:chExt cx="682535" cy="2015066"/>
              </a:xfrm>
            </p:grpSpPr>
            <p:sp>
              <p:nvSpPr>
                <p:cNvPr id="61" name="Arc 60">
                  <a:extLst>
                    <a:ext uri="{FF2B5EF4-FFF2-40B4-BE49-F238E27FC236}">
                      <a16:creationId xmlns:a16="http://schemas.microsoft.com/office/drawing/2014/main" id="{CAB80D70-EE47-6B26-2800-BBCB3C08CC43}"/>
                    </a:ext>
                  </a:extLst>
                </p:cNvPr>
                <p:cNvSpPr/>
                <p:nvPr/>
              </p:nvSpPr>
              <p:spPr>
                <a:xfrm>
                  <a:off x="4605868" y="2573867"/>
                  <a:ext cx="626533" cy="2015066"/>
                </a:xfrm>
                <a:prstGeom prst="arc">
                  <a:avLst>
                    <a:gd name="adj1" fmla="val 14713114"/>
                    <a:gd name="adj2" fmla="val 6528584"/>
                  </a:avLst>
                </a:prstGeom>
                <a:noFill/>
                <a:ln w="1016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2" name="Isosceles Triangle 61">
                  <a:extLst>
                    <a:ext uri="{FF2B5EF4-FFF2-40B4-BE49-F238E27FC236}">
                      <a16:creationId xmlns:a16="http://schemas.microsoft.com/office/drawing/2014/main" id="{B31BE807-F06C-873B-EE5C-C89773A3BD08}"/>
                    </a:ext>
                  </a:extLst>
                </p:cNvPr>
                <p:cNvSpPr/>
                <p:nvPr/>
              </p:nvSpPr>
              <p:spPr>
                <a:xfrm rot="20558109">
                  <a:off x="4549866" y="4022997"/>
                  <a:ext cx="254000" cy="353423"/>
                </a:xfrm>
                <a:prstGeom prst="triangle">
                  <a:avLst/>
                </a:prstGeom>
                <a:solidFill>
                  <a:srgbClr val="7030A0"/>
                </a:solidFill>
                <a:ln w="1016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02BA6189-FB4D-DF1F-4C1A-B75DC8371C2B}"/>
                  </a:ext>
                </a:extLst>
              </p:cNvPr>
              <p:cNvGrpSpPr/>
              <p:nvPr/>
            </p:nvGrpSpPr>
            <p:grpSpPr>
              <a:xfrm>
                <a:off x="1129332" y="2777065"/>
                <a:ext cx="682535" cy="2015066"/>
                <a:chOff x="4549866" y="2573867"/>
                <a:chExt cx="682535" cy="2015066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B250117B-EABC-1629-ACD4-4D661C51AD38}"/>
                    </a:ext>
                  </a:extLst>
                </p:cNvPr>
                <p:cNvSpPr/>
                <p:nvPr/>
              </p:nvSpPr>
              <p:spPr>
                <a:xfrm>
                  <a:off x="4605868" y="2573867"/>
                  <a:ext cx="626533" cy="2015066"/>
                </a:xfrm>
                <a:prstGeom prst="arc">
                  <a:avLst>
                    <a:gd name="adj1" fmla="val 14713114"/>
                    <a:gd name="adj2" fmla="val 6528584"/>
                  </a:avLst>
                </a:prstGeom>
                <a:noFill/>
                <a:ln w="1016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6BF61829-3F66-57D1-3D48-12855EE5DE29}"/>
                    </a:ext>
                  </a:extLst>
                </p:cNvPr>
                <p:cNvSpPr/>
                <p:nvPr/>
              </p:nvSpPr>
              <p:spPr>
                <a:xfrm rot="20558109">
                  <a:off x="4549866" y="4022997"/>
                  <a:ext cx="254000" cy="353423"/>
                </a:xfrm>
                <a:prstGeom prst="triangle">
                  <a:avLst/>
                </a:prstGeom>
                <a:solidFill>
                  <a:srgbClr val="7030A0"/>
                </a:solidFill>
                <a:ln w="1016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31F5D76D-7983-AE4D-5F61-01C52FCF9636}"/>
                  </a:ext>
                </a:extLst>
              </p:cNvPr>
              <p:cNvGrpSpPr/>
              <p:nvPr/>
            </p:nvGrpSpPr>
            <p:grpSpPr>
              <a:xfrm>
                <a:off x="6138995" y="2777067"/>
                <a:ext cx="682535" cy="2015066"/>
                <a:chOff x="4549866" y="2573867"/>
                <a:chExt cx="682535" cy="2015066"/>
              </a:xfrm>
            </p:grpSpPr>
            <p:sp>
              <p:nvSpPr>
                <p:cNvPr id="57" name="Arc 56">
                  <a:extLst>
                    <a:ext uri="{FF2B5EF4-FFF2-40B4-BE49-F238E27FC236}">
                      <a16:creationId xmlns:a16="http://schemas.microsoft.com/office/drawing/2014/main" id="{F0B7FC67-F887-DEE1-0BFB-03BC5F567D90}"/>
                    </a:ext>
                  </a:extLst>
                </p:cNvPr>
                <p:cNvSpPr/>
                <p:nvPr/>
              </p:nvSpPr>
              <p:spPr>
                <a:xfrm>
                  <a:off x="4605868" y="2573867"/>
                  <a:ext cx="626533" cy="2015066"/>
                </a:xfrm>
                <a:prstGeom prst="arc">
                  <a:avLst>
                    <a:gd name="adj1" fmla="val 14713114"/>
                    <a:gd name="adj2" fmla="val 6528584"/>
                  </a:avLst>
                </a:prstGeom>
                <a:noFill/>
                <a:ln w="1016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8" name="Isosceles Triangle 57">
                  <a:extLst>
                    <a:ext uri="{FF2B5EF4-FFF2-40B4-BE49-F238E27FC236}">
                      <a16:creationId xmlns:a16="http://schemas.microsoft.com/office/drawing/2014/main" id="{531315EF-6AF8-14AF-3C00-A6A09BA9F68C}"/>
                    </a:ext>
                  </a:extLst>
                </p:cNvPr>
                <p:cNvSpPr/>
                <p:nvPr/>
              </p:nvSpPr>
              <p:spPr>
                <a:xfrm rot="20558109">
                  <a:off x="4549866" y="4022997"/>
                  <a:ext cx="254000" cy="353423"/>
                </a:xfrm>
                <a:prstGeom prst="triangle">
                  <a:avLst/>
                </a:prstGeom>
                <a:solidFill>
                  <a:srgbClr val="7030A0"/>
                </a:solidFill>
                <a:ln w="1016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F376F0F-0A85-487A-259B-EC21A66CC2F0}"/>
                </a:ext>
              </a:extLst>
            </p:cNvPr>
            <p:cNvSpPr/>
            <p:nvPr/>
          </p:nvSpPr>
          <p:spPr>
            <a:xfrm>
              <a:off x="5193030" y="4955345"/>
              <a:ext cx="6877050" cy="579385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C2C96A3A-A775-12F1-8BC7-6496D8443E29}"/>
                </a:ext>
              </a:extLst>
            </p:cNvPr>
            <p:cNvGrpSpPr/>
            <p:nvPr/>
          </p:nvGrpSpPr>
          <p:grpSpPr>
            <a:xfrm>
              <a:off x="5285826" y="5038607"/>
              <a:ext cx="6628975" cy="413123"/>
              <a:chOff x="5392506" y="5051236"/>
              <a:chExt cx="6628975" cy="413123"/>
            </a:xfrm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407D74D-0946-D4BA-2EBF-6906A0E48369}"/>
                  </a:ext>
                </a:extLst>
              </p:cNvPr>
              <p:cNvSpPr/>
              <p:nvPr/>
            </p:nvSpPr>
            <p:spPr>
              <a:xfrm>
                <a:off x="5806640" y="5059602"/>
                <a:ext cx="404757" cy="404757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+</a:t>
                </a:r>
                <a:endParaRPr lang="en-CA" sz="4000" dirty="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0249BE94-73A8-1D79-CFCB-F7AF3C795A9F}"/>
                  </a:ext>
                </a:extLst>
              </p:cNvPr>
              <p:cNvSpPr/>
              <p:nvPr/>
            </p:nvSpPr>
            <p:spPr>
              <a:xfrm>
                <a:off x="6773040" y="5059602"/>
                <a:ext cx="404757" cy="404757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+</a:t>
                </a:r>
                <a:endParaRPr lang="en-CA" sz="4000" dirty="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DCBC9858-8E56-6452-BC38-9A4978D42497}"/>
                  </a:ext>
                </a:extLst>
              </p:cNvPr>
              <p:cNvSpPr/>
              <p:nvPr/>
            </p:nvSpPr>
            <p:spPr>
              <a:xfrm>
                <a:off x="7740140" y="5056118"/>
                <a:ext cx="404757" cy="404757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+</a:t>
                </a:r>
                <a:endParaRPr lang="en-CA" sz="4000" dirty="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EBD1B0A5-175D-2D22-2DA9-DA6E191CBFA4}"/>
                  </a:ext>
                </a:extLst>
              </p:cNvPr>
              <p:cNvSpPr/>
              <p:nvPr/>
            </p:nvSpPr>
            <p:spPr>
              <a:xfrm>
                <a:off x="8708981" y="5051236"/>
                <a:ext cx="404757" cy="404757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+</a:t>
                </a:r>
                <a:endParaRPr lang="en-CA" sz="4000" dirty="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EF37FDA5-A40A-1D78-AA2B-6C897E818231}"/>
                  </a:ext>
                </a:extLst>
              </p:cNvPr>
              <p:cNvSpPr/>
              <p:nvPr/>
            </p:nvSpPr>
            <p:spPr>
              <a:xfrm>
                <a:off x="9686363" y="5051236"/>
                <a:ext cx="404757" cy="404757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+</a:t>
                </a:r>
                <a:endParaRPr lang="en-CA" sz="4000" dirty="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80A49CBE-D3EB-E6B2-029F-114C5A672914}"/>
                  </a:ext>
                </a:extLst>
              </p:cNvPr>
              <p:cNvSpPr/>
              <p:nvPr/>
            </p:nvSpPr>
            <p:spPr>
              <a:xfrm>
                <a:off x="10652764" y="5051236"/>
                <a:ext cx="404757" cy="404757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+</a:t>
                </a:r>
                <a:endParaRPr lang="en-CA" sz="4000" dirty="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1940ACAF-9301-96B0-1BED-8665AD2AEE92}"/>
                  </a:ext>
                </a:extLst>
              </p:cNvPr>
              <p:cNvSpPr/>
              <p:nvPr/>
            </p:nvSpPr>
            <p:spPr>
              <a:xfrm>
                <a:off x="11616724" y="5056118"/>
                <a:ext cx="404757" cy="404757"/>
              </a:xfrm>
              <a:prstGeom prst="ellipse">
                <a:avLst/>
              </a:prstGeom>
              <a:solidFill>
                <a:srgbClr val="00B0F0"/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+</a:t>
                </a:r>
                <a:endParaRPr lang="en-CA" sz="4000" dirty="0"/>
              </a:p>
            </p:txBody>
          </p: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3DDC6B83-24D9-85CC-DFAB-BDBD7B8DA7D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196946" y="5261528"/>
                <a:ext cx="398274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CE97DD42-2C6A-0C33-4047-CC07F523781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242080" y="5251368"/>
                <a:ext cx="398274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FEDFEF89-CFA4-2B33-FDD8-7DD5678BA2E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275679" y="5251368"/>
                <a:ext cx="398274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138C66E5-E1F7-B3E1-2E7E-06339609F18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300493" y="5251368"/>
                <a:ext cx="398274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6D1253B8-F69C-98E7-C81D-533700370D4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334093" y="5261528"/>
                <a:ext cx="398274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CCA42F1A-232D-AC60-2C28-E254A0B35BC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369067" y="5251368"/>
                <a:ext cx="398274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3299CFA7-AB1E-1EEA-EF56-C41F8C4B094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5392506" y="5251368"/>
                <a:ext cx="398274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E14FAB1-812D-0EAB-2A1E-2FE06D00AC32}"/>
              </a:ext>
            </a:extLst>
          </p:cNvPr>
          <p:cNvGrpSpPr/>
          <p:nvPr/>
        </p:nvGrpSpPr>
        <p:grpSpPr>
          <a:xfrm>
            <a:off x="1202488" y="1103963"/>
            <a:ext cx="4192759" cy="1136902"/>
            <a:chOff x="1202488" y="5223006"/>
            <a:chExt cx="4192759" cy="1136902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06B45F5B-6E44-07F7-B715-B3960D0CC1A9}"/>
                </a:ext>
              </a:extLst>
            </p:cNvPr>
            <p:cNvSpPr/>
            <p:nvPr/>
          </p:nvSpPr>
          <p:spPr>
            <a:xfrm>
              <a:off x="1202488" y="5223006"/>
              <a:ext cx="2831032" cy="113690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1" name="Arrow: Right 190">
              <a:extLst>
                <a:ext uri="{FF2B5EF4-FFF2-40B4-BE49-F238E27FC236}">
                  <a16:creationId xmlns:a16="http://schemas.microsoft.com/office/drawing/2014/main" id="{0154155E-ACE2-3888-F5B9-C080E3AB2CD4}"/>
                </a:ext>
              </a:extLst>
            </p:cNvPr>
            <p:cNvSpPr/>
            <p:nvPr/>
          </p:nvSpPr>
          <p:spPr>
            <a:xfrm>
              <a:off x="4033520" y="5228820"/>
              <a:ext cx="1361727" cy="708856"/>
            </a:xfrm>
            <a:prstGeom prst="rightArrow">
              <a:avLst/>
            </a:prstGeom>
            <a:solidFill>
              <a:srgbClr val="FF66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826ED77-E1C8-90E5-9D9D-FAA4D554A0D0}"/>
              </a:ext>
            </a:extLst>
          </p:cNvPr>
          <p:cNvGrpSpPr/>
          <p:nvPr/>
        </p:nvGrpSpPr>
        <p:grpSpPr>
          <a:xfrm>
            <a:off x="19483" y="4795608"/>
            <a:ext cx="5011606" cy="1513992"/>
            <a:chOff x="876301" y="2062863"/>
            <a:chExt cx="5011606" cy="1513992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4953F4F6-5943-EB6A-0A1B-24FD26EEF018}"/>
                </a:ext>
              </a:extLst>
            </p:cNvPr>
            <p:cNvSpPr/>
            <p:nvPr/>
          </p:nvSpPr>
          <p:spPr>
            <a:xfrm>
              <a:off x="876301" y="2592867"/>
              <a:ext cx="2524334" cy="983988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7" name="Arrow: Right 196">
              <a:extLst>
                <a:ext uri="{FF2B5EF4-FFF2-40B4-BE49-F238E27FC236}">
                  <a16:creationId xmlns:a16="http://schemas.microsoft.com/office/drawing/2014/main" id="{F2DAA556-490E-5AA2-5122-942ACEE2519E}"/>
                </a:ext>
              </a:extLst>
            </p:cNvPr>
            <p:cNvSpPr/>
            <p:nvPr/>
          </p:nvSpPr>
          <p:spPr>
            <a:xfrm>
              <a:off x="3067412" y="2062863"/>
              <a:ext cx="2820495" cy="708857"/>
            </a:xfrm>
            <a:prstGeom prst="rightArrow">
              <a:avLst/>
            </a:prstGeom>
            <a:solidFill>
              <a:srgbClr val="7030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45830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23"/>
    </mc:Choice>
    <mc:Fallback>
      <p:transition spd="slow" advTm="17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C9A39-8967-78D2-18C5-201E1B697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52CBC-CCD8-E8A4-EEDA-55E72CEE49FE}"/>
                  </a:ext>
                </a:extLst>
              </p:cNvPr>
              <p:cNvSpPr txBox="1"/>
              <p:nvPr/>
            </p:nvSpPr>
            <p:spPr>
              <a:xfrm>
                <a:off x="76927" y="-11624"/>
                <a:ext cx="11224119" cy="193270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CA" sz="48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CA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CA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CA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CA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e>
                        </m:eqArr>
                      </m:e>
                    </m:d>
                    <m:r>
                      <a:rPr lang="en-CA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4800" b="0" i="0" dirty="0">
                    <a:solidFill>
                      <a:srgbClr val="FF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m:rPr>
                        <m:nor/>
                      </m:rPr>
                      <a:rPr lang="en-CA" sz="4800" dirty="0"/>
                      <m:t>  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52CBC-CCD8-E8A4-EEDA-55E72CEE4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7" y="-11624"/>
                <a:ext cx="11224119" cy="19327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95E129-D1CB-CF3A-B648-3128D1DD8E1A}"/>
                  </a:ext>
                </a:extLst>
              </p:cNvPr>
              <p:cNvSpPr txBox="1"/>
              <p:nvPr/>
            </p:nvSpPr>
            <p:spPr>
              <a:xfrm>
                <a:off x="81562" y="1823311"/>
                <a:ext cx="8389741" cy="113223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CA" sz="4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CA" sz="4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95E129-D1CB-CF3A-B648-3128D1DD8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2" y="1823311"/>
                <a:ext cx="8389741" cy="1132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208CEB-9435-0B8E-8F25-47D55E5B131A}"/>
                  </a:ext>
                </a:extLst>
              </p:cNvPr>
              <p:cNvSpPr txBox="1"/>
              <p:nvPr/>
            </p:nvSpPr>
            <p:spPr>
              <a:xfrm>
                <a:off x="76925" y="3175621"/>
                <a:ext cx="9117875" cy="376263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en-CA" sz="48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4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208CEB-9435-0B8E-8F25-47D55E5B1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5" y="3175621"/>
                <a:ext cx="9117875" cy="37626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A224D0C-0AFC-9197-7EE3-80597EEDEB56}"/>
              </a:ext>
            </a:extLst>
          </p:cNvPr>
          <p:cNvSpPr/>
          <p:nvPr/>
        </p:nvSpPr>
        <p:spPr>
          <a:xfrm>
            <a:off x="1738849" y="0"/>
            <a:ext cx="956178" cy="1932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0CD5CF-3556-2408-6A81-DCAC6276324E}"/>
              </a:ext>
            </a:extLst>
          </p:cNvPr>
          <p:cNvGrpSpPr/>
          <p:nvPr/>
        </p:nvGrpSpPr>
        <p:grpSpPr>
          <a:xfrm>
            <a:off x="9136432" y="3696449"/>
            <a:ext cx="3006928" cy="2013688"/>
            <a:chOff x="9136432" y="3696449"/>
            <a:chExt cx="3006928" cy="20136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5D4536-D61C-6946-9B58-F5CBA37099B6}"/>
                </a:ext>
              </a:extLst>
            </p:cNvPr>
            <p:cNvSpPr/>
            <p:nvPr/>
          </p:nvSpPr>
          <p:spPr>
            <a:xfrm>
              <a:off x="9136432" y="3696511"/>
              <a:ext cx="2997198" cy="20136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A5E853-0672-26AD-4877-68DC7EE8F978}"/>
                    </a:ext>
                  </a:extLst>
                </p:cNvPr>
                <p:cNvSpPr txBox="1"/>
                <p:nvPr/>
              </p:nvSpPr>
              <p:spPr>
                <a:xfrm>
                  <a:off x="9215262" y="3696449"/>
                  <a:ext cx="2851173" cy="882742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CA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𝛼𝛽</m:t>
                            </m:r>
                          </m:sub>
                        </m:sSub>
                        <m:sSup>
                          <m:sSupPr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p>
                        </m:sSup>
                      </m:oMath>
                    </m:oMathPara>
                  </a14:m>
                  <a:endParaRPr lang="en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3A5E853-0672-26AD-4877-68DC7EE8F9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5262" y="3696449"/>
                  <a:ext cx="2851173" cy="88274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1A474CD-0B1D-E7F2-FF68-7736C593CD90}"/>
                    </a:ext>
                  </a:extLst>
                </p:cNvPr>
                <p:cNvSpPr txBox="1"/>
                <p:nvPr/>
              </p:nvSpPr>
              <p:spPr>
                <a:xfrm>
                  <a:off x="9146160" y="4500534"/>
                  <a:ext cx="2997200" cy="111280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CA" sz="3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32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endParaRPr lang="en-CA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1A474CD-0B1D-E7F2-FF68-7736C593CD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6160" y="4500534"/>
                  <a:ext cx="2997200" cy="111280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34B4D13-3601-E3F3-D981-52191B7A4A0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920" y="1248840"/>
              <a:ext cx="11908800" cy="5312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34B4D13-3601-E3F3-D981-52191B7A4A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560" y="1239480"/>
                <a:ext cx="11927520" cy="5331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36958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955"/>
    </mc:Choice>
    <mc:Fallback>
      <p:transition spd="slow" advTm="140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867C0-CAC9-1078-6422-FCC482A1A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18161-6A34-248A-785D-D644FD9A1668}"/>
                  </a:ext>
                </a:extLst>
              </p:cNvPr>
              <p:cNvSpPr txBox="1"/>
              <p:nvPr/>
            </p:nvSpPr>
            <p:spPr>
              <a:xfrm>
                <a:off x="76927" y="39175"/>
                <a:ext cx="11934538" cy="113223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CA" sz="4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CA" sz="4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CA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e>
                        </m:d>
                      </m:sup>
                    </m:sSup>
                    <m:r>
                      <a:rPr lang="en-CA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CA" sz="4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18161-6A34-248A-785D-D644FD9A1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7" y="39175"/>
                <a:ext cx="11934538" cy="1132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055B67-D71B-DD0D-C13F-59FDF5D0BFD7}"/>
              </a:ext>
            </a:extLst>
          </p:cNvPr>
          <p:cNvCxnSpPr>
            <a:cxnSpLocks/>
          </p:cNvCxnSpPr>
          <p:nvPr/>
        </p:nvCxnSpPr>
        <p:spPr>
          <a:xfrm>
            <a:off x="0" y="12183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136C9A3-974F-F0A9-A923-45E383E27EF5}"/>
              </a:ext>
            </a:extLst>
          </p:cNvPr>
          <p:cNvSpPr/>
          <p:nvPr/>
        </p:nvSpPr>
        <p:spPr>
          <a:xfrm>
            <a:off x="180535" y="1446499"/>
            <a:ext cx="2850532" cy="13640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F0D613-429B-1FE9-1BAA-B02804EC1B3F}"/>
                  </a:ext>
                </a:extLst>
              </p:cNvPr>
              <p:cNvSpPr txBox="1"/>
              <p:nvPr/>
            </p:nvSpPr>
            <p:spPr>
              <a:xfrm>
                <a:off x="180535" y="1396924"/>
                <a:ext cx="2850532" cy="890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800" dirty="0"/>
                  <a:t>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F0D613-429B-1FE9-1BAA-B02804EC1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35" y="1396924"/>
                <a:ext cx="2850532" cy="8903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8725616-80AF-FC1B-6AEA-4CDB6414A64A}"/>
              </a:ext>
            </a:extLst>
          </p:cNvPr>
          <p:cNvSpPr txBox="1"/>
          <p:nvPr/>
        </p:nvSpPr>
        <p:spPr>
          <a:xfrm>
            <a:off x="232024" y="2244949"/>
            <a:ext cx="2747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/>
              <a:t>Lorenz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89F659-A3B3-8E3B-33C6-FB71448D3572}"/>
                  </a:ext>
                </a:extLst>
              </p:cNvPr>
              <p:cNvSpPr txBox="1"/>
              <p:nvPr/>
            </p:nvSpPr>
            <p:spPr>
              <a:xfrm>
                <a:off x="3444240" y="1248526"/>
                <a:ext cx="6394027" cy="1857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8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CA" sz="48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CA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CA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89F659-A3B3-8E3B-33C6-FB71448D3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240" y="1248526"/>
                <a:ext cx="6394027" cy="18579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BCDA48-A330-39C8-2D9D-B912737F7CC7}"/>
                  </a:ext>
                </a:extLst>
              </p:cNvPr>
              <p:cNvSpPr txBox="1"/>
              <p:nvPr/>
            </p:nvSpPr>
            <p:spPr>
              <a:xfrm>
                <a:off x="3444240" y="4059458"/>
                <a:ext cx="6715760" cy="28868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 0    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BCDA48-A330-39C8-2D9D-B912737F7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240" y="4059458"/>
                <a:ext cx="6715760" cy="28868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637686-5047-43F3-D1A4-7DC0CDF564EE}"/>
                  </a:ext>
                </a:extLst>
              </p:cNvPr>
              <p:cNvSpPr txBox="1"/>
              <p:nvPr/>
            </p:nvSpPr>
            <p:spPr>
              <a:xfrm>
                <a:off x="372533" y="3169476"/>
                <a:ext cx="11504727" cy="90691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sup>
                    </m:sSup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600" b="1" i="1" smtClean="0">
                        <a:latin typeface="Cambria Math" panose="02040503050406030204" pitchFamily="18" charset="0"/>
                      </a:rPr>
                      <m:t>𝒊</m:t>
                    </m:r>
                    <m:sSub>
                      <m:sSubPr>
                        <m:ctrlPr>
                          <a:rPr lang="en-CA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CA" sz="36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sup>
                    </m:sSup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637686-5047-43F3-D1A4-7DC0CDF56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33" y="3169476"/>
                <a:ext cx="11504727" cy="9069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8BD5091-6579-D88B-2217-93F5C61F4F1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6200" y="921600"/>
              <a:ext cx="9780840" cy="5731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8BD5091-6579-D88B-2217-93F5C61F4F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840" y="912240"/>
                <a:ext cx="9799560" cy="5750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32496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1499">
        <p:fade/>
      </p:transition>
    </mc:Choice>
    <mc:Fallback>
      <p:transition spd="med" advTm="1014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20" grpId="0" build="p"/>
      <p:bldP spid="2" grpId="0" build="p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CB4DFA-C370-0FA8-488E-00733994DF60}"/>
              </a:ext>
            </a:extLst>
          </p:cNvPr>
          <p:cNvSpPr txBox="1"/>
          <p:nvPr/>
        </p:nvSpPr>
        <p:spPr>
          <a:xfrm>
            <a:off x="175603" y="1568352"/>
            <a:ext cx="3645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Wave travelling in z-direction: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1908EB-7145-F194-40F0-EF8C881F4B8A}"/>
                  </a:ext>
                </a:extLst>
              </p:cNvPr>
              <p:cNvSpPr txBox="1"/>
              <p:nvPr/>
            </p:nvSpPr>
            <p:spPr>
              <a:xfrm>
                <a:off x="3902787" y="1468404"/>
                <a:ext cx="7876698" cy="14741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6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+     </m:t>
                            </m:r>
                            <m:sSub>
                              <m:sSubPr>
                                <m:ctrlP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CA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CA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1908EB-7145-F194-40F0-EF8C881F4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787" y="1468404"/>
                <a:ext cx="7876698" cy="14741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330F6A7-B28F-C768-A606-DD92B9C80979}"/>
              </a:ext>
            </a:extLst>
          </p:cNvPr>
          <p:cNvSpPr txBox="1"/>
          <p:nvPr/>
        </p:nvSpPr>
        <p:spPr>
          <a:xfrm>
            <a:off x="351208" y="88008"/>
            <a:ext cx="7439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 b="1" dirty="0"/>
              <a:t>Simplified Case: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DDAFD5-74E8-045D-5A9D-4451E161DB23}"/>
                  </a:ext>
                </a:extLst>
              </p:cNvPr>
              <p:cNvSpPr txBox="1"/>
              <p:nvPr/>
            </p:nvSpPr>
            <p:spPr>
              <a:xfrm>
                <a:off x="3548539" y="3025249"/>
                <a:ext cx="8314266" cy="119776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CA" sz="4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DDAFD5-74E8-045D-5A9D-4451E161D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539" y="3025249"/>
                <a:ext cx="8314266" cy="11977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77A8D80-5573-80F3-841F-D1FA3FA11D1B}"/>
              </a:ext>
            </a:extLst>
          </p:cNvPr>
          <p:cNvSpPr txBox="1"/>
          <p:nvPr/>
        </p:nvSpPr>
        <p:spPr>
          <a:xfrm>
            <a:off x="378803" y="4682757"/>
            <a:ext cx="364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Wavevector: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D1DBE7-B5F6-75EA-D0E1-30A0E60593B8}"/>
                  </a:ext>
                </a:extLst>
              </p:cNvPr>
              <p:cNvSpPr txBox="1"/>
              <p:nvPr/>
            </p:nvSpPr>
            <p:spPr>
              <a:xfrm>
                <a:off x="4825656" y="4584090"/>
                <a:ext cx="6335765" cy="115467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D1DBE7-B5F6-75EA-D0E1-30A0E6059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656" y="4584090"/>
                <a:ext cx="6335765" cy="11546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B1D2FB-5796-73E4-455E-AFCCC6473D7B}"/>
                  </a:ext>
                </a:extLst>
              </p:cNvPr>
              <p:cNvSpPr txBox="1"/>
              <p:nvPr/>
            </p:nvSpPr>
            <p:spPr>
              <a:xfrm>
                <a:off x="4690191" y="5665622"/>
                <a:ext cx="6335765" cy="119237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CA" sz="4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sz="4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CA" sz="4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sz="4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sSub>
                          <m:sSub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B1D2FB-5796-73E4-455E-AFCCC6473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191" y="5665622"/>
                <a:ext cx="6335765" cy="11923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681B56-F1A4-1467-F06A-0081AFEC8096}"/>
              </a:ext>
            </a:extLst>
          </p:cNvPr>
          <p:cNvCxnSpPr>
            <a:cxnSpLocks/>
          </p:cNvCxnSpPr>
          <p:nvPr/>
        </p:nvCxnSpPr>
        <p:spPr>
          <a:xfrm>
            <a:off x="0" y="44196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970BCC8-A107-0D16-80D6-7BDE9E19B16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65400" y="3953520"/>
              <a:ext cx="2348640" cy="2649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970BCC8-A107-0D16-80D6-7BDE9E19B1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56040" y="3944160"/>
                <a:ext cx="2367360" cy="2667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69830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47"/>
    </mc:Choice>
    <mc:Fallback>
      <p:transition spd="slow" advTm="25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3" grpId="0"/>
      <p:bldP spid="4" grpId="0"/>
      <p:bldP spid="5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72973-D3EC-3512-99E3-620878F35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1942A2-59A4-9602-A59B-BEB9C9DAB1A0}"/>
                  </a:ext>
                </a:extLst>
              </p:cNvPr>
              <p:cNvSpPr txBox="1"/>
              <p:nvPr/>
            </p:nvSpPr>
            <p:spPr>
              <a:xfrm>
                <a:off x="0" y="1375318"/>
                <a:ext cx="5760719" cy="236007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0    0   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1942A2-59A4-9602-A59B-BEB9C9DAB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5318"/>
                <a:ext cx="5760719" cy="2360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7D0B79-CEEC-BB8A-2F84-32623515F9EB}"/>
                  </a:ext>
                </a:extLst>
              </p:cNvPr>
              <p:cNvSpPr txBox="1"/>
              <p:nvPr/>
            </p:nvSpPr>
            <p:spPr>
              <a:xfrm>
                <a:off x="523714" y="1045112"/>
                <a:ext cx="2275360" cy="120032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Solution #1:</a:t>
                </a:r>
                <a:endParaRPr lang="en-CA" sz="32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7D0B79-CEEC-BB8A-2F84-32623515F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14" y="1045112"/>
                <a:ext cx="2275360" cy="1200329"/>
              </a:xfrm>
              <a:prstGeom prst="rect">
                <a:avLst/>
              </a:prstGeom>
              <a:blipFill>
                <a:blip r:embed="rId5"/>
                <a:stretch>
                  <a:fillRect l="-5362" t="-6091" r="-509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253D9D-0E31-2FF9-EC35-DE89C2EBC9CE}"/>
                  </a:ext>
                </a:extLst>
              </p:cNvPr>
              <p:cNvSpPr txBox="1"/>
              <p:nvPr/>
            </p:nvSpPr>
            <p:spPr>
              <a:xfrm>
                <a:off x="3286756" y="64822"/>
                <a:ext cx="4765043" cy="7694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sSup>
                        <m:sSupPr>
                          <m:ctrlP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CA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253D9D-0E31-2FF9-EC35-DE89C2EBC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756" y="64822"/>
                <a:ext cx="4765043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BAA75DC-BD09-B5EA-60F8-780A6FFF4D17}"/>
              </a:ext>
            </a:extLst>
          </p:cNvPr>
          <p:cNvSpPr txBox="1"/>
          <p:nvPr/>
        </p:nvSpPr>
        <p:spPr>
          <a:xfrm>
            <a:off x="76924" y="1266"/>
            <a:ext cx="274755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Lorenz Condition</a:t>
            </a:r>
          </a:p>
          <a:p>
            <a:pPr algn="ctr"/>
            <a:r>
              <a:rPr lang="en-CA" sz="2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z-direction wave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9E75A-A7B4-8D0C-759B-1C0E43AA24E4}"/>
              </a:ext>
            </a:extLst>
          </p:cNvPr>
          <p:cNvCxnSpPr>
            <a:cxnSpLocks/>
          </p:cNvCxnSpPr>
          <p:nvPr/>
        </p:nvCxnSpPr>
        <p:spPr>
          <a:xfrm>
            <a:off x="0" y="939687"/>
            <a:ext cx="12191998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90D12E-0690-AB8F-4FA4-E5D4CE8EA11B}"/>
                  </a:ext>
                </a:extLst>
              </p:cNvPr>
              <p:cNvSpPr txBox="1"/>
              <p:nvPr/>
            </p:nvSpPr>
            <p:spPr>
              <a:xfrm>
                <a:off x="0" y="4416094"/>
                <a:ext cx="6009284" cy="236007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   0    0   −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90D12E-0690-AB8F-4FA4-E5D4CE8EA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16094"/>
                <a:ext cx="6009284" cy="23600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CC2E49B-80CC-1B66-A252-2946E6A373C4}"/>
                  </a:ext>
                </a:extLst>
              </p:cNvPr>
              <p:cNvSpPr txBox="1"/>
              <p:nvPr/>
            </p:nvSpPr>
            <p:spPr>
              <a:xfrm>
                <a:off x="523714" y="4065594"/>
                <a:ext cx="2275360" cy="120032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Solution #2:</a:t>
                </a:r>
                <a:endParaRPr lang="en-CA" sz="32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CC2E49B-80CC-1B66-A252-2946E6A37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14" y="4065594"/>
                <a:ext cx="2275360" cy="1200329"/>
              </a:xfrm>
              <a:prstGeom prst="rect">
                <a:avLst/>
              </a:prstGeom>
              <a:blipFill>
                <a:blip r:embed="rId8"/>
                <a:stretch>
                  <a:fillRect l="-5362" t="-6091" r="-509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E39BB6-260D-D0B5-3F8C-99BCBFAA0A4F}"/>
                  </a:ext>
                </a:extLst>
              </p:cNvPr>
              <p:cNvSpPr txBox="1"/>
              <p:nvPr/>
            </p:nvSpPr>
            <p:spPr>
              <a:xfrm>
                <a:off x="5669278" y="2181780"/>
                <a:ext cx="6690361" cy="73866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CA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sz="4200" i="1">
                          <a:latin typeface="Cambria Math" panose="02040503050406030204" pitchFamily="18" charset="0"/>
                        </a:rPr>
                        <m:t>−0</m:t>
                      </m:r>
                      <m:d>
                        <m:dPr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sz="4200" i="1">
                          <a:latin typeface="Cambria Math" panose="02040503050406030204" pitchFamily="18" charset="0"/>
                        </a:rPr>
                        <m:t>−0</m:t>
                      </m:r>
                      <m:d>
                        <m:dPr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42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CA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0 </m:t>
                      </m:r>
                    </m:oMath>
                  </m:oMathPara>
                </a14:m>
                <a:endParaRPr lang="en-CA" sz="4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E39BB6-260D-D0B5-3F8C-99BCBFAA0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278" y="2181780"/>
                <a:ext cx="6690361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738C56-7963-C551-494A-292C84666A04}"/>
                  </a:ext>
                </a:extLst>
              </p:cNvPr>
              <p:cNvSpPr txBox="1"/>
              <p:nvPr/>
            </p:nvSpPr>
            <p:spPr>
              <a:xfrm>
                <a:off x="5669278" y="5226797"/>
                <a:ext cx="6690361" cy="73866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CA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sz="4200" i="1">
                          <a:latin typeface="Cambria Math" panose="02040503050406030204" pitchFamily="18" charset="0"/>
                        </a:rPr>
                        <m:t>−0</m:t>
                      </m:r>
                      <m:d>
                        <m:dPr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4200" i="1">
                          <a:latin typeface="Cambria Math" panose="02040503050406030204" pitchFamily="18" charset="0"/>
                        </a:rPr>
                        <m:t>−0</m:t>
                      </m:r>
                      <m:d>
                        <m:dPr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sz="42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CA" sz="4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0 </m:t>
                      </m:r>
                    </m:oMath>
                  </m:oMathPara>
                </a14:m>
                <a:endParaRPr lang="en-CA" sz="4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738C56-7963-C551-494A-292C8466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278" y="5226797"/>
                <a:ext cx="6690361" cy="738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75F9411-0234-251C-679D-6BD393E48A6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04200" y="1944000"/>
              <a:ext cx="785520" cy="4363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75F9411-0234-251C-679D-6BD393E48A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94840" y="1934640"/>
                <a:ext cx="804240" cy="4382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60287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707">
        <p:fade/>
      </p:transition>
    </mc:Choice>
    <mc:Fallback>
      <p:transition spd="med" advTm="317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7" grpId="0"/>
      <p:bldP spid="18" grpId="0"/>
      <p:bldP spid="2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5FA6C-0D3A-560F-0D76-B01EB707D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F30AAF-71FB-349D-4FF5-AB1D46968210}"/>
                  </a:ext>
                </a:extLst>
              </p:cNvPr>
              <p:cNvSpPr txBox="1"/>
              <p:nvPr/>
            </p:nvSpPr>
            <p:spPr>
              <a:xfrm>
                <a:off x="0" y="1141994"/>
                <a:ext cx="5243332" cy="227767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CA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CA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CA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CA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CA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CA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CA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CA" sz="3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CA" sz="3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CA" sz="3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CA" sz="3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CA" sz="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3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F30AAF-71FB-349D-4FF5-AB1D46968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1994"/>
                <a:ext cx="5243332" cy="2277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607AC-A164-61DC-C1B3-DAD2022481BA}"/>
                  </a:ext>
                </a:extLst>
              </p:cNvPr>
              <p:cNvSpPr txBox="1"/>
              <p:nvPr/>
            </p:nvSpPr>
            <p:spPr>
              <a:xfrm>
                <a:off x="76925" y="3809357"/>
                <a:ext cx="5166407" cy="227767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CA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0    0   </m:t>
                          </m:r>
                          <m:sSub>
                            <m:sSubPr>
                              <m:ctrlPr>
                                <a:rPr lang="en-CA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CA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CA" sz="3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CA" sz="3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CA" sz="3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CA" sz="3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CA" sz="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3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607AC-A164-61DC-C1B3-DAD202248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5" y="3809357"/>
                <a:ext cx="5166407" cy="2277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95E7F7-3C3C-C15F-9AD7-EF1BABBD38B0}"/>
              </a:ext>
            </a:extLst>
          </p:cNvPr>
          <p:cNvCxnSpPr>
            <a:cxnSpLocks/>
          </p:cNvCxnSpPr>
          <p:nvPr/>
        </p:nvCxnSpPr>
        <p:spPr>
          <a:xfrm>
            <a:off x="0" y="3438331"/>
            <a:ext cx="12191998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A101089-1F0C-7475-B35F-8B94404D477F}"/>
              </a:ext>
            </a:extLst>
          </p:cNvPr>
          <p:cNvSpPr txBox="1"/>
          <p:nvPr/>
        </p:nvSpPr>
        <p:spPr>
          <a:xfrm>
            <a:off x="0" y="-1505"/>
            <a:ext cx="3644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Lorenz Condition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762DD6-B4B3-7C5A-32D0-3D201C7FD4F9}"/>
              </a:ext>
            </a:extLst>
          </p:cNvPr>
          <p:cNvSpPr txBox="1"/>
          <p:nvPr/>
        </p:nvSpPr>
        <p:spPr>
          <a:xfrm>
            <a:off x="50110" y="3454400"/>
            <a:ext cx="31038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z-direction wave (special case)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E46D6D-8771-D1A0-A707-D4B4A9AE7880}"/>
                  </a:ext>
                </a:extLst>
              </p:cNvPr>
              <p:cNvSpPr txBox="1"/>
              <p:nvPr/>
            </p:nvSpPr>
            <p:spPr>
              <a:xfrm>
                <a:off x="286809" y="632084"/>
                <a:ext cx="3126951" cy="9673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E46D6D-8771-D1A0-A707-D4B4A9AE7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09" y="632084"/>
                <a:ext cx="3126951" cy="9673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8E4B2F-2CC3-DBD3-0CF3-97C2C59C116A}"/>
                  </a:ext>
                </a:extLst>
              </p:cNvPr>
              <p:cNvSpPr txBox="1"/>
              <p:nvPr/>
            </p:nvSpPr>
            <p:spPr>
              <a:xfrm>
                <a:off x="5216324" y="1911692"/>
                <a:ext cx="6875477" cy="7614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p>
                        <m:sSup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8E4B2F-2CC3-DBD3-0CF3-97C2C59C1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324" y="1911692"/>
                <a:ext cx="6875477" cy="7614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3EB4EB-0A22-A5E2-8ADE-C59F85F82C17}"/>
                  </a:ext>
                </a:extLst>
              </p:cNvPr>
              <p:cNvSpPr txBox="1"/>
              <p:nvPr/>
            </p:nvSpPr>
            <p:spPr>
              <a:xfrm>
                <a:off x="5216325" y="4563473"/>
                <a:ext cx="4645306" cy="7694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en-CA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CA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 </m:t>
                      </m:r>
                      <m:sSub>
                        <m:sSub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p>
                        <m:sSupPr>
                          <m:ctrlP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CA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3EB4EB-0A22-A5E2-8ADE-C59F85F82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325" y="4563473"/>
                <a:ext cx="4645306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13C272-8A20-006D-68CC-6233E662B59B}"/>
                  </a:ext>
                </a:extLst>
              </p:cNvPr>
              <p:cNvSpPr txBox="1"/>
              <p:nvPr/>
            </p:nvSpPr>
            <p:spPr>
              <a:xfrm>
                <a:off x="5216324" y="6071704"/>
                <a:ext cx="4645306" cy="7694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sSup>
                        <m:sSupPr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CA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 </m:t>
                      </m:r>
                      <m:sSup>
                        <m:sSupPr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sSup>
                        <m:sSupPr>
                          <m:ctrlP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CA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13C272-8A20-006D-68CC-6233E662B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324" y="6071704"/>
                <a:ext cx="4645306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22D0FEB-FF26-6F4E-FD6E-6CCA043FEBE5}"/>
              </a:ext>
            </a:extLst>
          </p:cNvPr>
          <p:cNvGrpSpPr/>
          <p:nvPr/>
        </p:nvGrpSpPr>
        <p:grpSpPr>
          <a:xfrm>
            <a:off x="5684520" y="5303520"/>
            <a:ext cx="1725092" cy="685474"/>
            <a:chOff x="5684520" y="5303520"/>
            <a:chExt cx="1725092" cy="685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D2C46C-1485-1103-3E2D-C09C75866D72}"/>
                    </a:ext>
                  </a:extLst>
                </p:cNvPr>
                <p:cNvSpPr txBox="1"/>
                <p:nvPr/>
              </p:nvSpPr>
              <p:spPr>
                <a:xfrm>
                  <a:off x="5802891" y="5332914"/>
                  <a:ext cx="1442862" cy="55399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3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CA" sz="3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CA" sz="3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CA" sz="3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D2C46C-1485-1103-3E2D-C09C75866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2891" y="5332914"/>
                  <a:ext cx="1442862" cy="5539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2D16994-53A8-B9A0-CD72-A96BCDB0C1ED}"/>
                </a:ext>
              </a:extLst>
            </p:cNvPr>
            <p:cNvSpPr/>
            <p:nvPr/>
          </p:nvSpPr>
          <p:spPr>
            <a:xfrm>
              <a:off x="5684520" y="5303520"/>
              <a:ext cx="1725092" cy="68547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591197-73D4-5D2E-F14E-2A7D2BFD4E68}"/>
              </a:ext>
            </a:extLst>
          </p:cNvPr>
          <p:cNvGrpSpPr/>
          <p:nvPr/>
        </p:nvGrpSpPr>
        <p:grpSpPr>
          <a:xfrm>
            <a:off x="7955280" y="5267176"/>
            <a:ext cx="2024722" cy="685474"/>
            <a:chOff x="7955280" y="5267176"/>
            <a:chExt cx="2024722" cy="685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F564B9-BC1C-615B-458E-D8BC05B717DE}"/>
                    </a:ext>
                  </a:extLst>
                </p:cNvPr>
                <p:cNvSpPr txBox="1"/>
                <p:nvPr/>
              </p:nvSpPr>
              <p:spPr>
                <a:xfrm>
                  <a:off x="8042591" y="5339484"/>
                  <a:ext cx="1819039" cy="55399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3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CA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CA" sz="3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CA" sz="3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oMath>
                    </m:oMathPara>
                  </a14:m>
                  <a:endParaRPr lang="en-CA" sz="3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F564B9-BC1C-615B-458E-D8BC05B717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2591" y="5339484"/>
                  <a:ext cx="1819039" cy="5539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63E13B8-B443-5233-4B0E-89939B1DE933}"/>
                </a:ext>
              </a:extLst>
            </p:cNvPr>
            <p:cNvSpPr/>
            <p:nvPr/>
          </p:nvSpPr>
          <p:spPr>
            <a:xfrm>
              <a:off x="7955280" y="5267176"/>
              <a:ext cx="2024722" cy="68547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ECF6AA9-A039-18A9-BFD9-3D300C82D95C}"/>
                  </a:ext>
                </a:extLst>
              </p:cNvPr>
              <p:cNvSpPr txBox="1"/>
              <p:nvPr/>
            </p:nvSpPr>
            <p:spPr>
              <a:xfrm>
                <a:off x="6310089" y="3620539"/>
                <a:ext cx="2962476" cy="8238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ECF6AA9-A039-18A9-BFD9-3D300C82D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089" y="3620539"/>
                <a:ext cx="2962476" cy="8238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A02C91E-5B91-3763-37EA-B80407E0DC0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92600" y="5178240"/>
              <a:ext cx="8230320" cy="1613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A02C91E-5B91-3763-37EA-B80407E0DC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83240" y="5168880"/>
                <a:ext cx="8249040" cy="1632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32280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42"/>
    </mc:Choice>
    <mc:Fallback>
      <p:transition spd="slow" advTm="49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6" grpId="0"/>
      <p:bldP spid="3" grpId="0"/>
      <p:bldP spid="4" grpId="0"/>
      <p:bldP spid="7" grpId="0"/>
      <p:bldP spid="2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C1033-771A-EA7D-6CA2-065AB144D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A7BAF7-A595-C102-EC1F-6427948BC432}"/>
                  </a:ext>
                </a:extLst>
              </p:cNvPr>
              <p:cNvSpPr txBox="1"/>
              <p:nvPr/>
            </p:nvSpPr>
            <p:spPr>
              <a:xfrm>
                <a:off x="0" y="1497238"/>
                <a:ext cx="6278881" cy="236007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0    0   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A7BAF7-A595-C102-EC1F-6427948BC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97238"/>
                <a:ext cx="6278881" cy="2360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C0E506-88C2-B972-1B7D-B7B7C696AEA3}"/>
                  </a:ext>
                </a:extLst>
              </p:cNvPr>
              <p:cNvSpPr txBox="1"/>
              <p:nvPr/>
            </p:nvSpPr>
            <p:spPr>
              <a:xfrm>
                <a:off x="101956" y="968912"/>
                <a:ext cx="3586124" cy="1138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Solution #3:</a:t>
                </a:r>
                <a:endParaRPr lang="en-CA" sz="32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CA" sz="36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C0E506-88C2-B972-1B7D-B7B7C696A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6" y="968912"/>
                <a:ext cx="3586124" cy="1138773"/>
              </a:xfrm>
              <a:prstGeom prst="rect">
                <a:avLst/>
              </a:prstGeom>
              <a:blipFill>
                <a:blip r:embed="rId5"/>
                <a:stretch>
                  <a:fillRect t="-641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2BE36B-EE63-4994-1DDA-B2C4936A6AE0}"/>
                  </a:ext>
                </a:extLst>
              </p:cNvPr>
              <p:cNvSpPr txBox="1"/>
              <p:nvPr/>
            </p:nvSpPr>
            <p:spPr>
              <a:xfrm>
                <a:off x="3286756" y="64822"/>
                <a:ext cx="4765043" cy="7694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sSup>
                        <m:sSupPr>
                          <m:ctrlP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CA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2BE36B-EE63-4994-1DDA-B2C4936A6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756" y="64822"/>
                <a:ext cx="4765043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C12D67E-B2D4-C9B7-66B3-3C3C099085EA}"/>
              </a:ext>
            </a:extLst>
          </p:cNvPr>
          <p:cNvSpPr txBox="1"/>
          <p:nvPr/>
        </p:nvSpPr>
        <p:spPr>
          <a:xfrm>
            <a:off x="76924" y="1266"/>
            <a:ext cx="274755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Lorenz Condition</a:t>
            </a:r>
          </a:p>
          <a:p>
            <a:pPr algn="ctr"/>
            <a:r>
              <a:rPr lang="en-CA" sz="2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z-direction wave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63C04D-75F3-9342-BA68-F4219B77C637}"/>
              </a:ext>
            </a:extLst>
          </p:cNvPr>
          <p:cNvCxnSpPr>
            <a:cxnSpLocks/>
          </p:cNvCxnSpPr>
          <p:nvPr/>
        </p:nvCxnSpPr>
        <p:spPr>
          <a:xfrm>
            <a:off x="0" y="939687"/>
            <a:ext cx="12191998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334A72-20B0-36DE-5FB4-590E20856BBF}"/>
                  </a:ext>
                </a:extLst>
              </p:cNvPr>
              <p:cNvSpPr txBox="1"/>
              <p:nvPr/>
            </p:nvSpPr>
            <p:spPr>
              <a:xfrm>
                <a:off x="5913119" y="2379700"/>
                <a:ext cx="6278881" cy="60016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30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3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CA" sz="3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  <m:r>
                        <a:rPr lang="en-CA" sz="3300" i="1">
                          <a:latin typeface="Cambria Math" panose="02040503050406030204" pitchFamily="18" charset="0"/>
                        </a:rPr>
                        <m:t>+0</m:t>
                      </m:r>
                      <m:d>
                        <m:d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3300" i="1">
                          <a:latin typeface="Cambria Math" panose="02040503050406030204" pitchFamily="18" charset="0"/>
                        </a:rPr>
                        <m:t>+0</m:t>
                      </m:r>
                      <m:d>
                        <m:d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33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CA" sz="3300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d>
                        <m:d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3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CA" sz="3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33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334A72-20B0-36DE-5FB4-590E20856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119" y="2379700"/>
                <a:ext cx="6278881" cy="6001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39445F46-5D38-65DA-3210-7346EAC15115}"/>
              </a:ext>
            </a:extLst>
          </p:cNvPr>
          <p:cNvSpPr/>
          <p:nvPr/>
        </p:nvSpPr>
        <p:spPr>
          <a:xfrm>
            <a:off x="5330583" y="-2101769"/>
            <a:ext cx="6513308" cy="160349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61F591-97E3-2CCE-7CF6-DC4637566454}"/>
                  </a:ext>
                </a:extLst>
              </p:cNvPr>
              <p:cNvSpPr txBox="1"/>
              <p:nvPr/>
            </p:nvSpPr>
            <p:spPr>
              <a:xfrm>
                <a:off x="2164079" y="3878137"/>
                <a:ext cx="7498080" cy="1542089"/>
              </a:xfrm>
              <a:prstGeom prst="rect">
                <a:avLst/>
              </a:prstGeom>
              <a:solidFill>
                <a:srgbClr val="F5F9FD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4000" dirty="0"/>
                  <a:t>Dispersion Relation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20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2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20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2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20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61F591-97E3-2CCE-7CF6-DC4637566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079" y="3878137"/>
                <a:ext cx="7498080" cy="1542089"/>
              </a:xfrm>
              <a:prstGeom prst="rect">
                <a:avLst/>
              </a:prstGeom>
              <a:blipFill>
                <a:blip r:embed="rId8"/>
                <a:stretch>
                  <a:fillRect t="-579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1EA410-1C94-F4E8-085A-23F6E397DCC3}"/>
                  </a:ext>
                </a:extLst>
              </p:cNvPr>
              <p:cNvSpPr txBox="1"/>
              <p:nvPr/>
            </p:nvSpPr>
            <p:spPr>
              <a:xfrm>
                <a:off x="3627118" y="5579387"/>
                <a:ext cx="4572002" cy="112575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33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3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CA" sz="3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CA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300" b="0" i="1" smtClean="0">
                        <a:latin typeface="Cambria Math" panose="020405030504060302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CA" sz="33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CA" sz="3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33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3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CA" sz="33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33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3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3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3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3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33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33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1EA410-1C94-F4E8-085A-23F6E397D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118" y="5579387"/>
                <a:ext cx="4572002" cy="11257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5EB80B3-7653-62C7-906F-15B2C0DEABF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94640" y="1512000"/>
              <a:ext cx="5103360" cy="5121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5EB80B3-7653-62C7-906F-15B2C0DEAB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85280" y="1502640"/>
                <a:ext cx="5122080" cy="5139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69522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500">
        <p:fade/>
      </p:transition>
    </mc:Choice>
    <mc:Fallback>
      <p:transition spd="med" advTm="51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" grpId="0"/>
      <p:bldP spid="4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BBF9C-156F-76A2-D77B-A1A9073F3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8A6142-65EF-9CC4-21C1-C00E73E9F2A2}"/>
                  </a:ext>
                </a:extLst>
              </p:cNvPr>
              <p:cNvSpPr txBox="1"/>
              <p:nvPr/>
            </p:nvSpPr>
            <p:spPr>
              <a:xfrm>
                <a:off x="119604" y="8154"/>
                <a:ext cx="11605550" cy="89877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CA" sz="4000" dirty="0"/>
                  <a:t>3 basic solutions for </a:t>
                </a:r>
                <a:r>
                  <a:rPr lang="en-CA" sz="4000" b="1" dirty="0"/>
                  <a:t>Proca</a:t>
                </a:r>
                <a:r>
                  <a:rPr lang="en-CA" sz="4000" dirty="0"/>
                  <a:t> field: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CA" sz="4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CA" sz="4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e>
                        </m:d>
                      </m:sup>
                    </m:sSup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8A6142-65EF-9CC4-21C1-C00E73E9F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04" y="8154"/>
                <a:ext cx="11605550" cy="898772"/>
              </a:xfrm>
              <a:prstGeom prst="rect">
                <a:avLst/>
              </a:prstGeom>
              <a:blipFill>
                <a:blip r:embed="rId4"/>
                <a:stretch>
                  <a:fillRect l="-1892" b="-25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8D57F89-A653-EFAC-84A0-86A7BCA3FEB3}"/>
              </a:ext>
            </a:extLst>
          </p:cNvPr>
          <p:cNvSpPr txBox="1"/>
          <p:nvPr/>
        </p:nvSpPr>
        <p:spPr>
          <a:xfrm>
            <a:off x="373431" y="837567"/>
            <a:ext cx="5904959" cy="584775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CA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(special case of z-direction wave)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887139-BDB2-8923-8DD0-6F726C2D9745}"/>
              </a:ext>
            </a:extLst>
          </p:cNvPr>
          <p:cNvCxnSpPr>
            <a:cxnSpLocks/>
          </p:cNvCxnSpPr>
          <p:nvPr/>
        </p:nvCxnSpPr>
        <p:spPr>
          <a:xfrm>
            <a:off x="0" y="4397295"/>
            <a:ext cx="12191998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FF2646C-F2C8-0EFF-7EC8-5D1E74FD8A7C}"/>
              </a:ext>
            </a:extLst>
          </p:cNvPr>
          <p:cNvSpPr txBox="1"/>
          <p:nvPr/>
        </p:nvSpPr>
        <p:spPr>
          <a:xfrm>
            <a:off x="85085" y="4502862"/>
            <a:ext cx="5674283" cy="769441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CA" sz="4400" b="1" dirty="0"/>
              <a:t>z-direction is </a:t>
            </a:r>
            <a:r>
              <a:rPr lang="en-CA" sz="4400" b="1" u="sng" dirty="0"/>
              <a:t>arbitrary</a:t>
            </a:r>
            <a:r>
              <a:rPr lang="en-CA" sz="4400" b="1" dirty="0"/>
              <a:t>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5E3129-79D7-E9C3-53AB-4DC6A028AD50}"/>
              </a:ext>
            </a:extLst>
          </p:cNvPr>
          <p:cNvGrpSpPr/>
          <p:nvPr/>
        </p:nvGrpSpPr>
        <p:grpSpPr>
          <a:xfrm>
            <a:off x="312396" y="1583301"/>
            <a:ext cx="3129260" cy="2739219"/>
            <a:chOff x="312396" y="1583301"/>
            <a:chExt cx="3129260" cy="273921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BCF7D37-A328-4140-819A-9184DAC42F4C}"/>
                    </a:ext>
                  </a:extLst>
                </p:cNvPr>
                <p:cNvSpPr txBox="1"/>
                <p:nvPr/>
              </p:nvSpPr>
              <p:spPr>
                <a:xfrm>
                  <a:off x="312396" y="2189179"/>
                  <a:ext cx="3129260" cy="2133341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3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  <m:sSup>
                          <m:sSup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CA" sz="5400" dirty="0"/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BCF7D37-A328-4140-819A-9184DAC42F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96" y="2189179"/>
                  <a:ext cx="3129260" cy="21333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481964-DEB4-2D50-C8BA-1A6BA8E5AE46}"/>
                </a:ext>
              </a:extLst>
            </p:cNvPr>
            <p:cNvSpPr txBox="1"/>
            <p:nvPr/>
          </p:nvSpPr>
          <p:spPr>
            <a:xfrm>
              <a:off x="592217" y="1583301"/>
              <a:ext cx="2733693" cy="58477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A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Solution #1:</a:t>
              </a:r>
              <a:endParaRPr lang="en-CA" sz="3200" i="1" dirty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DBCB6D-BDC8-5EBA-2B23-4E92425228A2}"/>
              </a:ext>
            </a:extLst>
          </p:cNvPr>
          <p:cNvGrpSpPr/>
          <p:nvPr/>
        </p:nvGrpSpPr>
        <p:grpSpPr>
          <a:xfrm>
            <a:off x="3755983" y="1445491"/>
            <a:ext cx="3568015" cy="2946883"/>
            <a:chOff x="3755983" y="1445491"/>
            <a:chExt cx="3568015" cy="29468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DEB963B-9430-8E9A-DC25-D232C00598CC}"/>
                    </a:ext>
                  </a:extLst>
                </p:cNvPr>
                <p:cNvSpPr txBox="1"/>
                <p:nvPr/>
              </p:nvSpPr>
              <p:spPr>
                <a:xfrm>
                  <a:off x="4194738" y="2189229"/>
                  <a:ext cx="3129260" cy="2133341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  <m:sSup>
                          <m:sSup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CA" sz="54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DEB963B-9430-8E9A-DC25-D232C00598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4738" y="2189229"/>
                  <a:ext cx="3129260" cy="213334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A87B0FF-0980-C411-0136-79E06D55E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5983" y="1445491"/>
              <a:ext cx="0" cy="294688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6AC1EC-F745-5B87-7BA1-C8343895A34E}"/>
                </a:ext>
              </a:extLst>
            </p:cNvPr>
            <p:cNvSpPr txBox="1"/>
            <p:nvPr/>
          </p:nvSpPr>
          <p:spPr>
            <a:xfrm>
              <a:off x="4392522" y="1583301"/>
              <a:ext cx="2733693" cy="58477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A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Solution #2:</a:t>
              </a:r>
              <a:endParaRPr lang="en-CA" sz="3200" i="1" dirty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A62619-9A32-377E-DEC3-6D2EB46A6B8D}"/>
              </a:ext>
            </a:extLst>
          </p:cNvPr>
          <p:cNvGrpSpPr/>
          <p:nvPr/>
        </p:nvGrpSpPr>
        <p:grpSpPr>
          <a:xfrm>
            <a:off x="7752860" y="1445491"/>
            <a:ext cx="3800592" cy="2946886"/>
            <a:chOff x="7752860" y="1445491"/>
            <a:chExt cx="3800592" cy="294688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611D923-D978-A213-9165-7D7D41A88C67}"/>
                    </a:ext>
                  </a:extLst>
                </p:cNvPr>
                <p:cNvSpPr txBox="1"/>
                <p:nvPr/>
              </p:nvSpPr>
              <p:spPr>
                <a:xfrm>
                  <a:off x="7752860" y="2177604"/>
                  <a:ext cx="3800592" cy="2214773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CA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CA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CA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CA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eqArr>
                          </m:e>
                        </m:d>
                        <m:sSup>
                          <m:sSup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CA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CA" sz="54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611D923-D978-A213-9165-7D7D41A88C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2860" y="2177604"/>
                  <a:ext cx="3800592" cy="221477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DFC8862-0018-B409-3A89-E7AB70D1C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2753" y="1445491"/>
              <a:ext cx="0" cy="294688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43630E-F66B-112D-7FB3-9811C19FA43C}"/>
                </a:ext>
              </a:extLst>
            </p:cNvPr>
            <p:cNvSpPr txBox="1"/>
            <p:nvPr/>
          </p:nvSpPr>
          <p:spPr>
            <a:xfrm>
              <a:off x="8767752" y="1583301"/>
              <a:ext cx="2733693" cy="58477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A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Solution #3:</a:t>
              </a:r>
              <a:endParaRPr lang="en-CA" sz="3200" i="1" dirty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0E73DEA-1016-502C-BD53-A34558FDDFEA}"/>
                  </a:ext>
                </a:extLst>
              </p:cNvPr>
              <p:cNvSpPr txBox="1"/>
              <p:nvPr/>
            </p:nvSpPr>
            <p:spPr>
              <a:xfrm>
                <a:off x="883010" y="5347079"/>
                <a:ext cx="10171338" cy="141615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000" b="1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4000" b="1" dirty="0"/>
                  <a:t> Proca equation always has </a:t>
                </a:r>
                <a:r>
                  <a:rPr lang="en-CA" sz="4000" b="1" u="sng" dirty="0"/>
                  <a:t>3 basic solutions</a:t>
                </a:r>
                <a:r>
                  <a:rPr lang="en-CA" sz="4000" b="1" dirty="0"/>
                  <a:t> for a given wavevector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0E73DEA-1016-502C-BD53-A34558FDD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10" y="5347079"/>
                <a:ext cx="10171338" cy="1416157"/>
              </a:xfrm>
              <a:prstGeom prst="rect">
                <a:avLst/>
              </a:prstGeom>
              <a:blipFill>
                <a:blip r:embed="rId8"/>
                <a:stretch>
                  <a:fillRect t="-7759" r="-779" b="-1465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037B13-9DE6-D5F4-F887-227CC96B8EA9}"/>
                  </a:ext>
                </a:extLst>
              </p:cNvPr>
              <p:cNvSpPr txBox="1"/>
              <p:nvPr/>
            </p:nvSpPr>
            <p:spPr>
              <a:xfrm>
                <a:off x="9354250" y="3522550"/>
                <a:ext cx="2698941" cy="718658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20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CA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CA" sz="20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CA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CA" sz="2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20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20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0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CA" sz="20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2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2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20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20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0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20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2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CA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037B13-9DE6-D5F4-F887-227CC96B8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250" y="3522550"/>
                <a:ext cx="2698941" cy="7186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71257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24"/>
    </mc:Choice>
    <mc:Fallback>
      <p:transition spd="slow" advTm="28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8" grpId="0"/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BE37D4-181F-4615-F31F-5D881E7EE721}"/>
              </a:ext>
            </a:extLst>
          </p:cNvPr>
          <p:cNvCxnSpPr>
            <a:cxnSpLocks/>
          </p:cNvCxnSpPr>
          <p:nvPr/>
        </p:nvCxnSpPr>
        <p:spPr>
          <a:xfrm>
            <a:off x="2" y="1835245"/>
            <a:ext cx="12191998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3AF02-D86B-355E-5CF5-2CA3A0F9CB86}"/>
                  </a:ext>
                </a:extLst>
              </p:cNvPr>
              <p:cNvSpPr txBox="1"/>
              <p:nvPr/>
            </p:nvSpPr>
            <p:spPr>
              <a:xfrm>
                <a:off x="279401" y="33019"/>
                <a:ext cx="4910666" cy="17216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4000" dirty="0"/>
                  <a:t>Klein-Gordon Equation</a:t>
                </a:r>
              </a:p>
              <a:p>
                <a:pPr algn="ctr"/>
                <a:r>
                  <a:rPr lang="en-CA" sz="4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b>
                          <m:sSub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3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3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600" i="1" dirty="0">
                    <a:latin typeface="Cambria Math" panose="02040503050406030204" pitchFamily="18" charset="0"/>
                  </a:rPr>
                  <a:t>  </a:t>
                </a:r>
                <a:endParaRPr lang="en-CA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3AF02-D86B-355E-5CF5-2CA3A0F9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1" y="33019"/>
                <a:ext cx="4910666" cy="1721690"/>
              </a:xfrm>
              <a:prstGeom prst="rect">
                <a:avLst/>
              </a:prstGeom>
              <a:blipFill>
                <a:blip r:embed="rId3"/>
                <a:stretch>
                  <a:fillRect l="-4099" t="-6360" r="-39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0BCCFF-5BB1-0676-4BB0-4E78053EE448}"/>
                  </a:ext>
                </a:extLst>
              </p:cNvPr>
              <p:cNvSpPr txBox="1"/>
              <p:nvPr/>
            </p:nvSpPr>
            <p:spPr>
              <a:xfrm>
                <a:off x="-61219" y="1890006"/>
                <a:ext cx="5628378" cy="14993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4400" dirty="0"/>
                  <a:t>Proca Equation  </a:t>
                </a:r>
                <a:endParaRPr lang="en-CA" sz="32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p>
                          <m:sSupPr>
                            <m:ctrlP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sSup>
                          <m:sSupPr>
                            <m:ctrlP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e>
                    </m:d>
                    <m:r>
                      <a:rPr lang="en-CA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28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28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2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2800" i="1" dirty="0">
                    <a:latin typeface="Cambria Math" panose="02040503050406030204" pitchFamily="18" charset="0"/>
                  </a:rPr>
                  <a:t> </a:t>
                </a:r>
                <a:endParaRPr lang="en-CA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0BCCFF-5BB1-0676-4BB0-4E78053EE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219" y="1890006"/>
                <a:ext cx="5628378" cy="1499385"/>
              </a:xfrm>
              <a:prstGeom prst="rect">
                <a:avLst/>
              </a:prstGeom>
              <a:blipFill>
                <a:blip r:embed="rId4"/>
                <a:stretch>
                  <a:fillRect t="-77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A61475-B708-AD6C-8022-568C773FF924}"/>
                  </a:ext>
                </a:extLst>
              </p:cNvPr>
              <p:cNvSpPr txBox="1"/>
              <p:nvPr/>
            </p:nvSpPr>
            <p:spPr>
              <a:xfrm>
                <a:off x="5967944" y="766297"/>
                <a:ext cx="5655734" cy="10141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𝒜</m:t>
                      </m:r>
                      <m:r>
                        <a:rPr lang="en-CA" sz="4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A61475-B708-AD6C-8022-568C773FF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44" y="766297"/>
                <a:ext cx="5655734" cy="10141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DE2EBD-4E6F-9C0A-D513-0BB0B22FFCD8}"/>
                  </a:ext>
                </a:extLst>
              </p:cNvPr>
              <p:cNvSpPr txBox="1"/>
              <p:nvPr/>
            </p:nvSpPr>
            <p:spPr>
              <a:xfrm>
                <a:off x="5751514" y="33019"/>
                <a:ext cx="635211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4000" u="sng" dirty="0"/>
                  <a:t>1 solution</a:t>
                </a:r>
                <a:r>
                  <a:rPr lang="en-CA" sz="4000" dirty="0"/>
                  <a:t> per wave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DE2EBD-4E6F-9C0A-D513-0BB0B22FF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514" y="33019"/>
                <a:ext cx="6352117" cy="707886"/>
              </a:xfrm>
              <a:prstGeom prst="rect">
                <a:avLst/>
              </a:prstGeom>
              <a:blipFill>
                <a:blip r:embed="rId6"/>
                <a:stretch>
                  <a:fillRect l="-2780" t="-15385" b="-350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CB7F91-C55B-E919-55A1-27850DFC372B}"/>
                  </a:ext>
                </a:extLst>
              </p:cNvPr>
              <p:cNvSpPr txBox="1"/>
              <p:nvPr/>
            </p:nvSpPr>
            <p:spPr>
              <a:xfrm>
                <a:off x="5611445" y="1835245"/>
                <a:ext cx="6536269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4000" u="sng" dirty="0"/>
                  <a:t>3 solutions</a:t>
                </a:r>
                <a:r>
                  <a:rPr lang="en-CA" sz="4000" dirty="0"/>
                  <a:t> per wave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CB7F91-C55B-E919-55A1-27850DFC3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445" y="1835245"/>
                <a:ext cx="6536269" cy="707886"/>
              </a:xfrm>
              <a:prstGeom prst="rect">
                <a:avLst/>
              </a:prstGeom>
              <a:blipFill>
                <a:blip r:embed="rId7"/>
                <a:stretch>
                  <a:fillRect l="-2892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70E2ED-91D8-F188-B0A6-DA64988B3265}"/>
                  </a:ext>
                </a:extLst>
              </p:cNvPr>
              <p:cNvSpPr txBox="1"/>
              <p:nvPr/>
            </p:nvSpPr>
            <p:spPr>
              <a:xfrm>
                <a:off x="5751513" y="2566741"/>
                <a:ext cx="6396201" cy="84856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5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4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d>
                        <m:dPr>
                          <m:ctrlPr>
                            <a:rPr lang="en-CA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5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5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5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  <m:r>
                        <a:rPr lang="en-CA" sz="4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5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𝒜</m:t>
                      </m:r>
                      <m:r>
                        <a:rPr lang="en-CA" sz="45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4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CA" sz="4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45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4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5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5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CA" sz="4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45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5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45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en-CA" sz="45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70E2ED-91D8-F188-B0A6-DA64988B3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513" y="2566741"/>
                <a:ext cx="6396201" cy="848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208059-E966-642E-659B-C3E2E493AAE4}"/>
                  </a:ext>
                </a:extLst>
              </p:cNvPr>
              <p:cNvSpPr txBox="1"/>
              <p:nvPr/>
            </p:nvSpPr>
            <p:spPr>
              <a:xfrm>
                <a:off x="54148" y="3501422"/>
                <a:ext cx="1764792" cy="167975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CA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2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CA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208059-E966-642E-659B-C3E2E493A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8" y="3501422"/>
                <a:ext cx="1764792" cy="16797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EEC1B25-65D6-D616-B68A-83CBB53260FA}"/>
              </a:ext>
            </a:extLst>
          </p:cNvPr>
          <p:cNvCxnSpPr>
            <a:cxnSpLocks/>
          </p:cNvCxnSpPr>
          <p:nvPr/>
        </p:nvCxnSpPr>
        <p:spPr>
          <a:xfrm flipV="1">
            <a:off x="4145280" y="3389391"/>
            <a:ext cx="0" cy="346860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D6E775-663D-DCD9-77AC-FA70FBA28FE8}"/>
              </a:ext>
            </a:extLst>
          </p:cNvPr>
          <p:cNvCxnSpPr>
            <a:cxnSpLocks/>
          </p:cNvCxnSpPr>
          <p:nvPr/>
        </p:nvCxnSpPr>
        <p:spPr>
          <a:xfrm flipV="1">
            <a:off x="8170125" y="3389391"/>
            <a:ext cx="0" cy="346860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EC67A0-3779-9A7F-87B6-0F38CD4A52F7}"/>
              </a:ext>
            </a:extLst>
          </p:cNvPr>
          <p:cNvCxnSpPr>
            <a:cxnSpLocks/>
          </p:cNvCxnSpPr>
          <p:nvPr/>
        </p:nvCxnSpPr>
        <p:spPr>
          <a:xfrm>
            <a:off x="2" y="3413760"/>
            <a:ext cx="12191998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06F7813-14F7-88E9-72B0-5FEBE33D6009}"/>
              </a:ext>
            </a:extLst>
          </p:cNvPr>
          <p:cNvGrpSpPr/>
          <p:nvPr/>
        </p:nvGrpSpPr>
        <p:grpSpPr>
          <a:xfrm>
            <a:off x="20003" y="4692074"/>
            <a:ext cx="2264040" cy="2123778"/>
            <a:chOff x="-346823" y="523603"/>
            <a:chExt cx="5709893" cy="5356155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344CA12-A951-333E-3273-5D9912868729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45187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F11F8E2-808C-50AC-4D52-204E7BAD1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76EE256-4B86-7FFE-DB4D-3B13F534565B}"/>
                    </a:ext>
                  </a:extLst>
                </p:cNvPr>
                <p:cNvSpPr txBox="1"/>
                <p:nvPr/>
              </p:nvSpPr>
              <p:spPr>
                <a:xfrm>
                  <a:off x="1357545" y="1365530"/>
                  <a:ext cx="1174031" cy="13512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oMath>
                    </m:oMathPara>
                  </a14:m>
                  <a:endPara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76EE256-4B86-7FFE-DB4D-3B13F53456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545" y="1365530"/>
                  <a:ext cx="1174031" cy="135122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FF2293F-536D-0003-B318-69EC1158A704}"/>
                    </a:ext>
                  </a:extLst>
                </p:cNvPr>
                <p:cNvSpPr txBox="1"/>
                <p:nvPr/>
              </p:nvSpPr>
              <p:spPr>
                <a:xfrm>
                  <a:off x="-252082" y="523603"/>
                  <a:ext cx="1187364" cy="13512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oMath>
                    </m:oMathPara>
                  </a14:m>
                  <a:endPara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FF2293F-536D-0003-B318-69EC1158A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52082" y="523603"/>
                  <a:ext cx="1187364" cy="135122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BB5C4D1-2821-6F6E-0EED-31ABF87711B4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4226882" cy="339913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B7EA6DF-B99C-C057-1F63-3B2525CC1ED3}"/>
                    </a:ext>
                  </a:extLst>
                </p:cNvPr>
                <p:cNvSpPr txBox="1"/>
                <p:nvPr/>
              </p:nvSpPr>
              <p:spPr>
                <a:xfrm>
                  <a:off x="4246084" y="4212554"/>
                  <a:ext cx="1116986" cy="13512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oMath>
                    </m:oMathPara>
                  </a14:m>
                  <a:endPara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B7EA6DF-B99C-C057-1F63-3B2525CC1E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6084" y="4212554"/>
                  <a:ext cx="1116986" cy="135122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09F3C8B-9530-DA39-017A-75DE43CC1912}"/>
              </a:ext>
            </a:extLst>
          </p:cNvPr>
          <p:cNvSpPr txBox="1"/>
          <p:nvPr/>
        </p:nvSpPr>
        <p:spPr>
          <a:xfrm>
            <a:off x="1606919" y="3646681"/>
            <a:ext cx="2592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Horizontal</a:t>
            </a:r>
            <a:b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Polarization</a:t>
            </a:r>
            <a:endParaRPr kumimoji="0" lang="en-CA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B804AA5-131F-D761-6682-A1C812ADFB05}"/>
              </a:ext>
            </a:extLst>
          </p:cNvPr>
          <p:cNvGrpSpPr/>
          <p:nvPr/>
        </p:nvGrpSpPr>
        <p:grpSpPr>
          <a:xfrm>
            <a:off x="2312983" y="4904353"/>
            <a:ext cx="1883851" cy="1864611"/>
            <a:chOff x="4732466" y="3232927"/>
            <a:chExt cx="4027506" cy="3986375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54F3F89-F199-8922-160F-EE00C3757100}"/>
                </a:ext>
              </a:extLst>
            </p:cNvPr>
            <p:cNvGrpSpPr/>
            <p:nvPr/>
          </p:nvGrpSpPr>
          <p:grpSpPr>
            <a:xfrm>
              <a:off x="4737289" y="3232927"/>
              <a:ext cx="4022683" cy="3986375"/>
              <a:chOff x="786498" y="1268359"/>
              <a:chExt cx="3366953" cy="3336568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AF81D65A-C2FD-FDEC-1064-D359C18C5067}"/>
                  </a:ext>
                </a:extLst>
              </p:cNvPr>
              <p:cNvSpPr/>
              <p:nvPr/>
            </p:nvSpPr>
            <p:spPr>
              <a:xfrm>
                <a:off x="786498" y="2089103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46C26DF5-AACC-2080-4ACC-176032DDD0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632207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3166ACFC-A1B1-9023-1C1D-2B8EBD3641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2650205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38B27F37-79A1-A365-83D9-8FF06D6933E2}"/>
                      </a:ext>
                    </a:extLst>
                  </p:cNvPr>
                  <p:cNvSpPr txBox="1"/>
                  <p:nvPr/>
                </p:nvSpPr>
                <p:spPr>
                  <a:xfrm>
                    <a:off x="3172675" y="2220347"/>
                    <a:ext cx="980776" cy="11565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oMath>
                      </m:oMathPara>
                    </a14:m>
                    <a:endParaRPr kumimoji="0" lang="en-CA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38B27F37-79A1-A365-83D9-8FF06D6933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72675" y="2220347"/>
                    <a:ext cx="980776" cy="115655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7970D6DA-D2FE-6628-2DDE-8CE16A7A36EF}"/>
                      </a:ext>
                    </a:extLst>
                  </p:cNvPr>
                  <p:cNvSpPr txBox="1"/>
                  <p:nvPr/>
                </p:nvSpPr>
                <p:spPr>
                  <a:xfrm>
                    <a:off x="2010674" y="1268359"/>
                    <a:ext cx="992824" cy="11565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oMath>
                      </m:oMathPara>
                    </a14:m>
                    <a:endParaRPr kumimoji="0" lang="en-CA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7970D6DA-D2FE-6628-2DDE-8CE16A7A36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0674" y="1268359"/>
                    <a:ext cx="992824" cy="115655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A39C7E5-C100-2971-4E6F-156C15775FB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235361" y="4213516"/>
              <a:ext cx="0" cy="3005789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64D9973-D6BB-D38F-9AA4-003A0ED96262}"/>
                  </a:ext>
                </a:extLst>
              </p:cNvPr>
              <p:cNvSpPr txBox="1"/>
              <p:nvPr/>
            </p:nvSpPr>
            <p:spPr>
              <a:xfrm>
                <a:off x="4115740" y="3504141"/>
                <a:ext cx="1764792" cy="167975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CA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2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CA" sz="32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64D9973-D6BB-D38F-9AA4-003A0ED96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740" y="3504141"/>
                <a:ext cx="1764792" cy="167975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CF8106D0-9569-04A4-9A96-AD51AECFA54C}"/>
              </a:ext>
            </a:extLst>
          </p:cNvPr>
          <p:cNvSpPr txBox="1"/>
          <p:nvPr/>
        </p:nvSpPr>
        <p:spPr>
          <a:xfrm>
            <a:off x="5668511" y="3649400"/>
            <a:ext cx="2592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Vertical</a:t>
            </a:r>
            <a:b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Polarization</a:t>
            </a:r>
            <a:endParaRPr kumimoji="0" lang="en-CA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AEE76BC-B24B-A85A-55CA-80D2D1A4F7DA}"/>
              </a:ext>
            </a:extLst>
          </p:cNvPr>
          <p:cNvGrpSpPr/>
          <p:nvPr/>
        </p:nvGrpSpPr>
        <p:grpSpPr>
          <a:xfrm>
            <a:off x="6359262" y="4904353"/>
            <a:ext cx="1845307" cy="1864611"/>
            <a:chOff x="4737289" y="3232927"/>
            <a:chExt cx="3945103" cy="3986375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6CB10DD-BE71-34A5-5D99-C9282CC3B738}"/>
                </a:ext>
              </a:extLst>
            </p:cNvPr>
            <p:cNvGrpSpPr/>
            <p:nvPr/>
          </p:nvGrpSpPr>
          <p:grpSpPr>
            <a:xfrm>
              <a:off x="4737289" y="3232927"/>
              <a:ext cx="3945103" cy="3986375"/>
              <a:chOff x="786498" y="1268359"/>
              <a:chExt cx="3302019" cy="3336568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9221015-CB63-13C0-C86E-2B070E46BB40}"/>
                  </a:ext>
                </a:extLst>
              </p:cNvPr>
              <p:cNvSpPr/>
              <p:nvPr/>
            </p:nvSpPr>
            <p:spPr>
              <a:xfrm>
                <a:off x="786498" y="2089103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4DABA8A1-7828-C8F3-A86D-70467180FB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632207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E9B32072-0D54-8765-4CF3-49850EEE9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2650205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4939F5D0-C32A-0255-CFFB-AD3667AA2F95}"/>
                      </a:ext>
                    </a:extLst>
                  </p:cNvPr>
                  <p:cNvSpPr txBox="1"/>
                  <p:nvPr/>
                </p:nvSpPr>
                <p:spPr>
                  <a:xfrm>
                    <a:off x="3107741" y="2220347"/>
                    <a:ext cx="980776" cy="11565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oMath>
                      </m:oMathPara>
                    </a14:m>
                    <a:endParaRPr kumimoji="0" lang="en-CA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4939F5D0-C32A-0255-CFFB-AD3667AA2F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7741" y="2220347"/>
                    <a:ext cx="980776" cy="115655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EF44E-F234-DF43-74F0-686966EF5C0C}"/>
                      </a:ext>
                    </a:extLst>
                  </p:cNvPr>
                  <p:cNvSpPr txBox="1"/>
                  <p:nvPr/>
                </p:nvSpPr>
                <p:spPr>
                  <a:xfrm>
                    <a:off x="2010674" y="1268359"/>
                    <a:ext cx="992824" cy="11565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oMath>
                      </m:oMathPara>
                    </a14:m>
                    <a:endParaRPr kumimoji="0" lang="en-CA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AEF44E-F234-DF43-74F0-686966EF5C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0674" y="1268359"/>
                    <a:ext cx="992824" cy="115655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F2B400C-5670-336C-49A5-72E2E9D2C83E}"/>
                </a:ext>
              </a:extLst>
            </p:cNvPr>
            <p:cNvCxnSpPr>
              <a:cxnSpLocks/>
              <a:stCxn id="78" idx="4"/>
              <a:endCxn id="78" idx="0"/>
            </p:cNvCxnSpPr>
            <p:nvPr/>
          </p:nvCxnSpPr>
          <p:spPr>
            <a:xfrm flipV="1">
              <a:off x="6240185" y="4213513"/>
              <a:ext cx="0" cy="3005789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390A112-B939-34CE-8FEA-1DCF23E9B0BE}"/>
              </a:ext>
            </a:extLst>
          </p:cNvPr>
          <p:cNvGrpSpPr/>
          <p:nvPr/>
        </p:nvGrpSpPr>
        <p:grpSpPr>
          <a:xfrm>
            <a:off x="4223392" y="4692074"/>
            <a:ext cx="2264040" cy="2159368"/>
            <a:chOff x="4223392" y="4692074"/>
            <a:chExt cx="2264040" cy="2159368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767A0AF-9240-F138-8C74-1763230A1248}"/>
                </a:ext>
              </a:extLst>
            </p:cNvPr>
            <p:cNvGrpSpPr/>
            <p:nvPr/>
          </p:nvGrpSpPr>
          <p:grpSpPr>
            <a:xfrm>
              <a:off x="4223392" y="4692074"/>
              <a:ext cx="2264040" cy="2123778"/>
              <a:chOff x="-346823" y="523603"/>
              <a:chExt cx="5709893" cy="5356155"/>
            </a:xfrm>
          </p:grpSpPr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060CFBFC-B158-6604-C0BF-6D868FE438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346823" y="2845187"/>
                <a:ext cx="2723854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F1F2F110-72A8-F512-0221-DC755DE748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089" y="1384075"/>
                <a:ext cx="0" cy="271902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17983FCF-0513-9F23-BEF8-9CCE0692A5C2}"/>
                      </a:ext>
                    </a:extLst>
                  </p:cNvPr>
                  <p:cNvSpPr txBox="1"/>
                  <p:nvPr/>
                </p:nvSpPr>
                <p:spPr>
                  <a:xfrm>
                    <a:off x="1357545" y="1365530"/>
                    <a:ext cx="1174031" cy="135122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oMath>
                      </m:oMathPara>
                    </a14:m>
                    <a:endParaRPr kumimoji="0" lang="en-CA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17983FCF-0513-9F23-BEF8-9CCE0692A5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57545" y="1365530"/>
                    <a:ext cx="1174031" cy="1351229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D54F35A4-C6A9-4BF7-1750-CDDDC18EDE39}"/>
                      </a:ext>
                    </a:extLst>
                  </p:cNvPr>
                  <p:cNvSpPr txBox="1"/>
                  <p:nvPr/>
                </p:nvSpPr>
                <p:spPr>
                  <a:xfrm>
                    <a:off x="-252082" y="523603"/>
                    <a:ext cx="1187364" cy="135122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oMath>
                      </m:oMathPara>
                    </a14:m>
                    <a:endParaRPr kumimoji="0" lang="en-CA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D54F35A4-C6A9-4BF7-1750-CDDDC18EDE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52082" y="523603"/>
                    <a:ext cx="1187364" cy="135122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7FFECEB3-207A-EA7E-BDE4-5E773E3E1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827" y="2480626"/>
                <a:ext cx="4226882" cy="339913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C47B3507-536B-81A3-6D45-431BBDB258F9}"/>
                      </a:ext>
                    </a:extLst>
                  </p:cNvPr>
                  <p:cNvSpPr txBox="1"/>
                  <p:nvPr/>
                </p:nvSpPr>
                <p:spPr>
                  <a:xfrm>
                    <a:off x="4246084" y="4212554"/>
                    <a:ext cx="1116986" cy="135122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oMath>
                      </m:oMathPara>
                    </a14:m>
                    <a:endParaRPr kumimoji="0" lang="en-CA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C47B3507-536B-81A3-6D45-431BBDB258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6084" y="4212554"/>
                    <a:ext cx="1116986" cy="1351229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6" name="3D Model 95">
                  <a:extLst>
                    <a:ext uri="{FF2B5EF4-FFF2-40B4-BE49-F238E27FC236}">
                      <a16:creationId xmlns:a16="http://schemas.microsoft.com/office/drawing/2014/main" id="{6464384D-2BB1-752A-B368-7C941075FB1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65305299"/>
                    </p:ext>
                  </p:extLst>
                </p:nvPr>
              </p:nvGraphicFramePr>
              <p:xfrm>
                <a:off x="4283933" y="5098578"/>
                <a:ext cx="1776134" cy="1752864"/>
              </p:xfrm>
              <a:graphic>
                <a:graphicData uri="http://schemas.microsoft.com/office/drawing/2017/model3d">
                  <am3d:model3d r:embed="rId23">
                    <am3d:spPr>
                      <a:xfrm>
                        <a:off x="0" y="0"/>
                        <a:ext cx="1776134" cy="1752864"/>
                      </a:xfrm>
                      <a:prstGeom prst="rect">
                        <a:avLst/>
                      </a:prstGeom>
                    </am3d:spPr>
                    <am3d:camera>
                      <am3d:pos x="0" y="0" z="4944996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91065" d="1000000"/>
                      <am3d:preTrans dx="970408" dy="-106809" dz="-922626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000000" ay="19200000" az="19200000"/>
                      <am3d:postTrans dx="0" dy="0" dz="0"/>
                    </am3d:trans>
                    <am3d:raster rName="Office3DRenderer" rVer="16.0.8326">
                      <am3d:blip r:embed="rId24"/>
                    </am3d:raster>
                    <am3d:objViewport viewportSz="245445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6" name="3D Model 95">
                  <a:extLst>
                    <a:ext uri="{FF2B5EF4-FFF2-40B4-BE49-F238E27FC236}">
                      <a16:creationId xmlns:a16="http://schemas.microsoft.com/office/drawing/2014/main" id="{6464384D-2BB1-752A-B368-7C941075FB1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283933" y="5098578"/>
                  <a:ext cx="1776134" cy="175286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E165FB-164D-AF42-CFFE-1DF377414722}"/>
                  </a:ext>
                </a:extLst>
              </p:cNvPr>
              <p:cNvSpPr txBox="1"/>
              <p:nvPr/>
            </p:nvSpPr>
            <p:spPr>
              <a:xfrm>
                <a:off x="8180048" y="3502005"/>
                <a:ext cx="1906984" cy="150720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CA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2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e>
                          <m:e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p>
                              <m:sSupPr>
                                <m:ctrlPr>
                                  <a:rPr lang="en-C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endParaRPr lang="en-CA" sz="28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8E165FB-164D-AF42-CFFE-1DF377414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048" y="3502005"/>
                <a:ext cx="1906984" cy="150720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C6587BC5-035E-CD59-3359-F9D374AEC713}"/>
              </a:ext>
            </a:extLst>
          </p:cNvPr>
          <p:cNvSpPr txBox="1"/>
          <p:nvPr/>
        </p:nvSpPr>
        <p:spPr>
          <a:xfrm>
            <a:off x="9900063" y="3647264"/>
            <a:ext cx="22919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Longitudinal</a:t>
            </a:r>
            <a:b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Polarization</a:t>
            </a: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759A6A0-DD8B-BB26-316A-25CEAB69A47B}"/>
              </a:ext>
            </a:extLst>
          </p:cNvPr>
          <p:cNvGrpSpPr/>
          <p:nvPr/>
        </p:nvGrpSpPr>
        <p:grpSpPr>
          <a:xfrm>
            <a:off x="10433464" y="4912676"/>
            <a:ext cx="1868313" cy="1859695"/>
            <a:chOff x="8170125" y="6735513"/>
            <a:chExt cx="2523089" cy="2511453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BA07AAD9-D90D-B51E-3B6A-77EE300CF82C}"/>
                </a:ext>
              </a:extLst>
            </p:cNvPr>
            <p:cNvGrpSpPr/>
            <p:nvPr/>
          </p:nvGrpSpPr>
          <p:grpSpPr>
            <a:xfrm>
              <a:off x="8170125" y="6735513"/>
              <a:ext cx="2513540" cy="2511453"/>
              <a:chOff x="786498" y="1316642"/>
              <a:chExt cx="3291014" cy="3288285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3D8D6ABC-FA26-A621-00BD-28B6A555D162}"/>
                  </a:ext>
                </a:extLst>
              </p:cNvPr>
              <p:cNvSpPr/>
              <p:nvPr/>
            </p:nvSpPr>
            <p:spPr>
              <a:xfrm>
                <a:off x="786498" y="2089103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4CFAF37B-3826-01B8-0D69-0537037B86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632207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C44187AB-63A0-71C1-CA7A-84909DA865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2650205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33FD86CB-63C2-4EA8-1E88-545886FA0890}"/>
                      </a:ext>
                    </a:extLst>
                  </p:cNvPr>
                  <p:cNvSpPr txBox="1"/>
                  <p:nvPr/>
                </p:nvSpPr>
                <p:spPr>
                  <a:xfrm>
                    <a:off x="3108373" y="2317217"/>
                    <a:ext cx="969139" cy="11428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oMath>
                      </m:oMathPara>
                    </a14:m>
                    <a:endParaRPr kumimoji="0" lang="en-CA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33FD86CB-63C2-4EA8-1E88-545886FA08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8373" y="2317217"/>
                    <a:ext cx="969139" cy="1142833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AE572F0C-A716-1A24-2BA4-70141DA34420}"/>
                      </a:ext>
                    </a:extLst>
                  </p:cNvPr>
                  <p:cNvSpPr txBox="1"/>
                  <p:nvPr/>
                </p:nvSpPr>
                <p:spPr>
                  <a:xfrm>
                    <a:off x="1963370" y="1316642"/>
                    <a:ext cx="981044" cy="11428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oMath>
                      </m:oMathPara>
                    </a14:m>
                    <a:endParaRPr kumimoji="0" lang="en-CA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AE572F0C-A716-1A24-2BA4-70141DA344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3370" y="1316642"/>
                    <a:ext cx="981044" cy="1142833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7015C6CE-E311-F40E-51CB-D76AD9EAA3E5}"/>
                    </a:ext>
                  </a:extLst>
                </p:cNvPr>
                <p:cNvSpPr txBox="1"/>
                <p:nvPr/>
              </p:nvSpPr>
              <p:spPr>
                <a:xfrm>
                  <a:off x="9991560" y="8286225"/>
                  <a:ext cx="701654" cy="8728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oMath>
                    </m:oMathPara>
                  </a14:m>
                  <a:endParaRPr kumimoji="0" lang="en-CA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7015C6CE-E311-F40E-51CB-D76AD9EAA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1560" y="8286225"/>
                  <a:ext cx="701654" cy="87284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E34B0DC7-8761-5EE1-AADE-0CCB1E6F8D6B}"/>
                </a:ext>
              </a:extLst>
            </p:cNvPr>
            <p:cNvCxnSpPr>
              <a:cxnSpLocks/>
            </p:cNvCxnSpPr>
            <p:nvPr/>
          </p:nvCxnSpPr>
          <p:spPr>
            <a:xfrm>
              <a:off x="8183203" y="7529659"/>
              <a:ext cx="1016874" cy="8177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958085B-DA39-4505-E69B-616068877F61}"/>
                </a:ext>
              </a:extLst>
            </p:cNvPr>
            <p:cNvSpPr/>
            <p:nvPr/>
          </p:nvSpPr>
          <p:spPr>
            <a:xfrm>
              <a:off x="8924509" y="8073329"/>
              <a:ext cx="425792" cy="4257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600" dirty="0"/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7A0DB8EB-0CAD-7A65-F52F-F7486610D85B}"/>
                </a:ext>
              </a:extLst>
            </p:cNvPr>
            <p:cNvCxnSpPr>
              <a:cxnSpLocks/>
            </p:cNvCxnSpPr>
            <p:nvPr/>
          </p:nvCxnSpPr>
          <p:spPr>
            <a:xfrm>
              <a:off x="9132265" y="8286225"/>
              <a:ext cx="1049839" cy="8442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C1C2A8-8ED1-4269-756B-B9507B6D1FDB}"/>
              </a:ext>
            </a:extLst>
          </p:cNvPr>
          <p:cNvGrpSpPr/>
          <p:nvPr/>
        </p:nvGrpSpPr>
        <p:grpSpPr>
          <a:xfrm>
            <a:off x="8260763" y="4815668"/>
            <a:ext cx="2290977" cy="2042332"/>
            <a:chOff x="8260763" y="4815668"/>
            <a:chExt cx="2290977" cy="2042332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82B454C0-3078-0936-6FEB-6429FF8118F3}"/>
                </a:ext>
              </a:extLst>
            </p:cNvPr>
            <p:cNvGrpSpPr/>
            <p:nvPr/>
          </p:nvGrpSpPr>
          <p:grpSpPr>
            <a:xfrm>
              <a:off x="8287700" y="4815668"/>
              <a:ext cx="2264040" cy="1998048"/>
              <a:chOff x="-346823" y="840692"/>
              <a:chExt cx="5709893" cy="5039066"/>
            </a:xfrm>
          </p:grpSpPr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B5E03EC9-44BE-284E-92FF-3DAE8A84EF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346823" y="2845187"/>
                <a:ext cx="2723854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A9D20297-840F-E0D5-9DA0-8B7FFDAE7F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089" y="1384075"/>
                <a:ext cx="0" cy="2719024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D583DBDF-B2E1-3F95-86C2-4CB09FFAB098}"/>
                      </a:ext>
                    </a:extLst>
                  </p:cNvPr>
                  <p:cNvSpPr txBox="1"/>
                  <p:nvPr/>
                </p:nvSpPr>
                <p:spPr>
                  <a:xfrm>
                    <a:off x="1357545" y="1365530"/>
                    <a:ext cx="1174031" cy="135122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oMath>
                      </m:oMathPara>
                    </a14:m>
                    <a:endParaRPr kumimoji="0" lang="en-CA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D583DBDF-B2E1-3F95-86C2-4CB09FFAB0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57545" y="1365530"/>
                    <a:ext cx="1174031" cy="1351229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87729F47-D8D4-FA2E-ABB7-A8C2A9CFA04D}"/>
                      </a:ext>
                    </a:extLst>
                  </p:cNvPr>
                  <p:cNvSpPr txBox="1"/>
                  <p:nvPr/>
                </p:nvSpPr>
                <p:spPr>
                  <a:xfrm>
                    <a:off x="-252082" y="840692"/>
                    <a:ext cx="1187364" cy="135122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oMath>
                      </m:oMathPara>
                    </a14:m>
                    <a:endParaRPr kumimoji="0" lang="en-CA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87729F47-D8D4-FA2E-ABB7-A8C2A9CFA0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52082" y="840692"/>
                    <a:ext cx="1187364" cy="1351229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33E7EBFF-9E20-D7AA-403A-52CBD85DA9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827" y="2480626"/>
                <a:ext cx="4226882" cy="3399132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17B7FD27-D87A-B43B-C590-8029D96BA454}"/>
                      </a:ext>
                    </a:extLst>
                  </p:cNvPr>
                  <p:cNvSpPr txBox="1"/>
                  <p:nvPr/>
                </p:nvSpPr>
                <p:spPr>
                  <a:xfrm>
                    <a:off x="4246084" y="4212554"/>
                    <a:ext cx="1116986" cy="135122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oMath>
                      </m:oMathPara>
                    </a14:m>
                    <a:endParaRPr kumimoji="0" lang="en-CA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17B7FD27-D87A-B43B-C590-8029D96BA4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6084" y="4212554"/>
                    <a:ext cx="1116986" cy="1351229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007E771-E62C-C081-19BB-D4962F2276B1}"/>
                </a:ext>
              </a:extLst>
            </p:cNvPr>
            <p:cNvSpPr/>
            <p:nvPr/>
          </p:nvSpPr>
          <p:spPr>
            <a:xfrm>
              <a:off x="8260763" y="4956439"/>
              <a:ext cx="2165630" cy="1901561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A89879CA-5845-5F0C-20DB-6F3874BADF9F}"/>
                </a:ext>
              </a:extLst>
            </p:cNvPr>
            <p:cNvGrpSpPr/>
            <p:nvPr/>
          </p:nvGrpSpPr>
          <p:grpSpPr>
            <a:xfrm>
              <a:off x="8524657" y="5445094"/>
              <a:ext cx="1632493" cy="1315508"/>
              <a:chOff x="8524657" y="5445094"/>
              <a:chExt cx="1632493" cy="1315508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B8A0D0E-4FF3-5731-CFD8-94E9E700E608}"/>
                  </a:ext>
                </a:extLst>
              </p:cNvPr>
              <p:cNvSpPr/>
              <p:nvPr/>
            </p:nvSpPr>
            <p:spPr>
              <a:xfrm>
                <a:off x="8684302" y="5567994"/>
                <a:ext cx="161158" cy="161158"/>
              </a:xfrm>
              <a:prstGeom prst="ellipse">
                <a:avLst/>
              </a:prstGeom>
              <a:solidFill>
                <a:srgbClr val="934BC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3600" dirty="0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0F26665B-91C6-B103-D2CD-95F9E834FEA5}"/>
                  </a:ext>
                </a:extLst>
              </p:cNvPr>
              <p:cNvSpPr/>
              <p:nvPr/>
            </p:nvSpPr>
            <p:spPr>
              <a:xfrm>
                <a:off x="9530559" y="6237829"/>
                <a:ext cx="161158" cy="161158"/>
              </a:xfrm>
              <a:prstGeom prst="ellipse">
                <a:avLst/>
              </a:prstGeom>
              <a:solidFill>
                <a:srgbClr val="934BC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3600" dirty="0"/>
              </a:p>
            </p:txBody>
          </p: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FABB7E81-3601-CACD-70BD-C7D5F4CE87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2411" y="5726566"/>
                <a:ext cx="155312" cy="125487"/>
              </a:xfrm>
              <a:prstGeom prst="straightConnector1">
                <a:avLst/>
              </a:prstGeom>
              <a:ln w="57150">
                <a:solidFill>
                  <a:srgbClr val="FF5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A5706838-A94F-B7A7-AE64-3C03ECD78A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8690" y="6106865"/>
                <a:ext cx="155312" cy="125487"/>
              </a:xfrm>
              <a:prstGeom prst="straightConnector1">
                <a:avLst/>
              </a:prstGeom>
              <a:ln w="57150">
                <a:solidFill>
                  <a:srgbClr val="FF5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7CB9DDE7-8FF7-B6CE-A0CE-D386A9A2A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9681" y="5876855"/>
                <a:ext cx="249136" cy="201293"/>
              </a:xfrm>
              <a:prstGeom prst="straightConnector1">
                <a:avLst/>
              </a:prstGeom>
              <a:ln w="57150">
                <a:solidFill>
                  <a:srgbClr val="E6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6EB2845F-55AA-0CDE-5FF6-F2F81268B9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8868" y="6398987"/>
                <a:ext cx="155312" cy="125487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C36E33B0-4E17-D5B4-0116-B050A697AA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8096" y="6551295"/>
                <a:ext cx="259054" cy="209307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61B34F89-1D3D-7870-24AD-1D2D4A73A7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24657" y="5445094"/>
                <a:ext cx="155312" cy="125487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81098E8C-3C42-86F5-0D39-7C5DBF2533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5475723"/>
                  </p:ext>
                </p:extLst>
              </p:nvPr>
            </p:nvGraphicFramePr>
            <p:xfrm>
              <a:off x="102458" y="5233916"/>
              <a:ext cx="1729219" cy="1482188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729219" cy="1482188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18600000" ay="-2400001" az="-2400001"/>
                    <am3d:postTrans dx="0" dy="0" dz="0"/>
                  </am3d:trans>
                  <am3d:raster rName="Office3DRenderer" rVer="16.0.8326">
                    <am3d:blip r:embed="rId32"/>
                  </am3d:raster>
                  <am3d:objViewport viewportSz="23372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81098E8C-3C42-86F5-0D39-7C5DBF2533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2458" y="5233916"/>
                <a:ext cx="1729219" cy="1482188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14800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33"/>
    </mc:Choice>
    <mc:Fallback>
      <p:transition spd="slow" advTm="41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  <p:bldP spid="12" grpId="0"/>
      <p:bldP spid="13" grpId="0"/>
      <p:bldP spid="14" grpId="0"/>
      <p:bldP spid="62" grpId="0"/>
      <p:bldP spid="73" grpId="0"/>
      <p:bldP spid="74" grpId="0"/>
      <p:bldP spid="98" grpId="0"/>
      <p:bldP spid="9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90A51-B65E-3BAC-6A5A-9F2CF7170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D1F8506-17CA-CB75-671D-E1AB27F58679}"/>
              </a:ext>
            </a:extLst>
          </p:cNvPr>
          <p:cNvCxnSpPr>
            <a:cxnSpLocks/>
          </p:cNvCxnSpPr>
          <p:nvPr/>
        </p:nvCxnSpPr>
        <p:spPr>
          <a:xfrm flipV="1">
            <a:off x="4145280" y="3389391"/>
            <a:ext cx="0" cy="346860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801F11-348A-89DA-6F9B-274C2D172E51}"/>
              </a:ext>
            </a:extLst>
          </p:cNvPr>
          <p:cNvCxnSpPr>
            <a:cxnSpLocks/>
          </p:cNvCxnSpPr>
          <p:nvPr/>
        </p:nvCxnSpPr>
        <p:spPr>
          <a:xfrm flipV="1">
            <a:off x="8170125" y="3389391"/>
            <a:ext cx="0" cy="346860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9484DE-7004-6699-8B78-86C79697C5B2}"/>
              </a:ext>
            </a:extLst>
          </p:cNvPr>
          <p:cNvCxnSpPr>
            <a:cxnSpLocks/>
          </p:cNvCxnSpPr>
          <p:nvPr/>
        </p:nvCxnSpPr>
        <p:spPr>
          <a:xfrm>
            <a:off x="2" y="3413760"/>
            <a:ext cx="12191998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8F6F313D-AAAD-F2FD-F1BC-B58520DB71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3979390"/>
                  </p:ext>
                </p:extLst>
              </p:nvPr>
            </p:nvGraphicFramePr>
            <p:xfrm>
              <a:off x="102458" y="5233916"/>
              <a:ext cx="1729219" cy="148218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29219" cy="1482188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18600000" ay="-2400001" az="-240000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372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8F6F313D-AAAD-F2FD-F1BC-B58520DB71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458" y="5233916"/>
                <a:ext cx="1729219" cy="1482188"/>
              </a:xfrm>
              <a:prstGeom prst="rect">
                <a:avLst/>
              </a:prstGeom>
            </p:spPr>
          </p:pic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B5078A34-2EF0-5A0C-0AAB-FBED17847FB4}"/>
              </a:ext>
            </a:extLst>
          </p:cNvPr>
          <p:cNvSpPr txBox="1"/>
          <p:nvPr/>
        </p:nvSpPr>
        <p:spPr>
          <a:xfrm>
            <a:off x="1606919" y="3646681"/>
            <a:ext cx="2592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Horizontal</a:t>
            </a:r>
            <a:b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Polarization</a:t>
            </a:r>
            <a:endParaRPr kumimoji="0" lang="en-CA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89FC545-4A8B-0889-3DA9-B988635DBBF3}"/>
              </a:ext>
            </a:extLst>
          </p:cNvPr>
          <p:cNvGrpSpPr/>
          <p:nvPr/>
        </p:nvGrpSpPr>
        <p:grpSpPr>
          <a:xfrm>
            <a:off x="2312984" y="5363018"/>
            <a:ext cx="1408204" cy="1405945"/>
            <a:chOff x="4732466" y="4213514"/>
            <a:chExt cx="3010614" cy="300578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0E3F007-14AA-BFC1-5D63-AD836D997700}"/>
                </a:ext>
              </a:extLst>
            </p:cNvPr>
            <p:cNvSpPr/>
            <p:nvPr/>
          </p:nvSpPr>
          <p:spPr>
            <a:xfrm>
              <a:off x="4737289" y="4213514"/>
              <a:ext cx="3005791" cy="300578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4B70E3C-E43B-48B3-E6C7-31DB71CDF8A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235361" y="4213516"/>
              <a:ext cx="0" cy="3005789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515D3AE-EB88-4F43-FF7A-7DC84488E205}"/>
              </a:ext>
            </a:extLst>
          </p:cNvPr>
          <p:cNvSpPr txBox="1"/>
          <p:nvPr/>
        </p:nvSpPr>
        <p:spPr>
          <a:xfrm>
            <a:off x="5668511" y="3649400"/>
            <a:ext cx="2592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Vertical</a:t>
            </a:r>
            <a:b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Polarization</a:t>
            </a:r>
            <a:endParaRPr kumimoji="0" lang="en-CA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4EDBBBB-B06A-2320-D6E3-D80C0172F3F7}"/>
              </a:ext>
            </a:extLst>
          </p:cNvPr>
          <p:cNvGrpSpPr/>
          <p:nvPr/>
        </p:nvGrpSpPr>
        <p:grpSpPr>
          <a:xfrm>
            <a:off x="6359262" y="5363018"/>
            <a:ext cx="1405948" cy="1405946"/>
            <a:chOff x="4737289" y="4213513"/>
            <a:chExt cx="3005792" cy="300579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B73056D-FE4E-37B2-632E-8FB4ED956641}"/>
                </a:ext>
              </a:extLst>
            </p:cNvPr>
            <p:cNvSpPr/>
            <p:nvPr/>
          </p:nvSpPr>
          <p:spPr>
            <a:xfrm>
              <a:off x="4737289" y="4213515"/>
              <a:ext cx="3005792" cy="300578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B659810-13B1-3AEE-4316-F0C06F434CDC}"/>
                </a:ext>
              </a:extLst>
            </p:cNvPr>
            <p:cNvCxnSpPr>
              <a:cxnSpLocks/>
              <a:stCxn id="78" idx="4"/>
              <a:endCxn id="78" idx="0"/>
            </p:cNvCxnSpPr>
            <p:nvPr/>
          </p:nvCxnSpPr>
          <p:spPr>
            <a:xfrm flipV="1">
              <a:off x="6240185" y="4213513"/>
              <a:ext cx="0" cy="3005789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43B351FA-6ACF-B773-6CCA-3A49146A8F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83933" y="5098578"/>
              <a:ext cx="1776134" cy="175286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76134" cy="1752864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3000000" ay="19200000" az="19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544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43B351FA-6ACF-B773-6CCA-3A49146A8F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3933" y="5098578"/>
                <a:ext cx="1776134" cy="1752864"/>
              </a:xfrm>
              <a:prstGeom prst="rect">
                <a:avLst/>
              </a:prstGeom>
            </p:spPr>
          </p:pic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91A354D2-AC40-0BF1-A64F-559D9C4EEB9E}"/>
              </a:ext>
            </a:extLst>
          </p:cNvPr>
          <p:cNvSpPr txBox="1"/>
          <p:nvPr/>
        </p:nvSpPr>
        <p:spPr>
          <a:xfrm>
            <a:off x="9900063" y="3647264"/>
            <a:ext cx="22919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Longitudinal</a:t>
            </a:r>
            <a:b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Polarization</a:t>
            </a: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8E82B61-4D9A-18D8-9524-496AE1E2A6AD}"/>
              </a:ext>
            </a:extLst>
          </p:cNvPr>
          <p:cNvGrpSpPr/>
          <p:nvPr/>
        </p:nvGrpSpPr>
        <p:grpSpPr>
          <a:xfrm>
            <a:off x="10433462" y="5349541"/>
            <a:ext cx="1422830" cy="1422828"/>
            <a:chOff x="8170125" y="7325486"/>
            <a:chExt cx="1921481" cy="1921480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E6DD90C-3001-ED90-60FB-E99A603C3A3B}"/>
                </a:ext>
              </a:extLst>
            </p:cNvPr>
            <p:cNvSpPr/>
            <p:nvPr/>
          </p:nvSpPr>
          <p:spPr>
            <a:xfrm>
              <a:off x="8170125" y="7325486"/>
              <a:ext cx="1921481" cy="19214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C9762E9-FA83-D82C-B69C-9036B5DD8FB4}"/>
                </a:ext>
              </a:extLst>
            </p:cNvPr>
            <p:cNvSpPr/>
            <p:nvPr/>
          </p:nvSpPr>
          <p:spPr>
            <a:xfrm>
              <a:off x="8924509" y="8073329"/>
              <a:ext cx="425792" cy="4257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600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A958CFF-9A69-75EE-7420-50A5B51074FA}"/>
              </a:ext>
            </a:extLst>
          </p:cNvPr>
          <p:cNvGrpSpPr/>
          <p:nvPr/>
        </p:nvGrpSpPr>
        <p:grpSpPr>
          <a:xfrm>
            <a:off x="8524657" y="5445094"/>
            <a:ext cx="1632493" cy="1315508"/>
            <a:chOff x="8524657" y="5445094"/>
            <a:chExt cx="1632493" cy="1315508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2BFCD0D-F521-0627-C45C-8426CF0B8A55}"/>
                </a:ext>
              </a:extLst>
            </p:cNvPr>
            <p:cNvSpPr/>
            <p:nvPr/>
          </p:nvSpPr>
          <p:spPr>
            <a:xfrm>
              <a:off x="8684302" y="5567994"/>
              <a:ext cx="161158" cy="161158"/>
            </a:xfrm>
            <a:prstGeom prst="ellipse">
              <a:avLst/>
            </a:prstGeom>
            <a:solidFill>
              <a:srgbClr val="934B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600" dirty="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F95D092-544E-3DD1-4A89-89E4D934D000}"/>
                </a:ext>
              </a:extLst>
            </p:cNvPr>
            <p:cNvSpPr/>
            <p:nvPr/>
          </p:nvSpPr>
          <p:spPr>
            <a:xfrm>
              <a:off x="9530559" y="6237829"/>
              <a:ext cx="161158" cy="161158"/>
            </a:xfrm>
            <a:prstGeom prst="ellipse">
              <a:avLst/>
            </a:prstGeom>
            <a:solidFill>
              <a:srgbClr val="934B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600" dirty="0"/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AB01549F-FA3F-DBC8-E05D-6C4F7812DBD9}"/>
                </a:ext>
              </a:extLst>
            </p:cNvPr>
            <p:cNvCxnSpPr>
              <a:cxnSpLocks/>
            </p:cNvCxnSpPr>
            <p:nvPr/>
          </p:nvCxnSpPr>
          <p:spPr>
            <a:xfrm>
              <a:off x="8872411" y="5726566"/>
              <a:ext cx="155312" cy="125487"/>
            </a:xfrm>
            <a:prstGeom prst="straightConnector1">
              <a:avLst/>
            </a:prstGeom>
            <a:ln w="57150">
              <a:solidFill>
                <a:srgbClr val="FF5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CFFFCF1F-DF31-9E69-0AEB-EEECE83061C4}"/>
                </a:ext>
              </a:extLst>
            </p:cNvPr>
            <p:cNvCxnSpPr>
              <a:cxnSpLocks/>
            </p:cNvCxnSpPr>
            <p:nvPr/>
          </p:nvCxnSpPr>
          <p:spPr>
            <a:xfrm>
              <a:off x="9348690" y="6106865"/>
              <a:ext cx="155312" cy="125487"/>
            </a:xfrm>
            <a:prstGeom prst="straightConnector1">
              <a:avLst/>
            </a:prstGeom>
            <a:ln w="57150">
              <a:solidFill>
                <a:srgbClr val="FF5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60273B44-5D1F-740C-F1D3-4CC98CD6CAA8}"/>
                </a:ext>
              </a:extLst>
            </p:cNvPr>
            <p:cNvCxnSpPr>
              <a:cxnSpLocks/>
            </p:cNvCxnSpPr>
            <p:nvPr/>
          </p:nvCxnSpPr>
          <p:spPr>
            <a:xfrm>
              <a:off x="9059681" y="5876855"/>
              <a:ext cx="249136" cy="201293"/>
            </a:xfrm>
            <a:prstGeom prst="straightConnector1">
              <a:avLst/>
            </a:prstGeom>
            <a:ln w="57150">
              <a:solidFill>
                <a:srgbClr val="E6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A715AC7A-C80D-13FF-602F-436B04A8A383}"/>
                </a:ext>
              </a:extLst>
            </p:cNvPr>
            <p:cNvCxnSpPr>
              <a:cxnSpLocks/>
            </p:cNvCxnSpPr>
            <p:nvPr/>
          </p:nvCxnSpPr>
          <p:spPr>
            <a:xfrm>
              <a:off x="9708868" y="6398987"/>
              <a:ext cx="155312" cy="125487"/>
            </a:xfrm>
            <a:prstGeom prst="straightConnector1">
              <a:avLst/>
            </a:prstGeom>
            <a:ln w="5715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99580EAB-7059-5A85-756E-A8309754A09C}"/>
                </a:ext>
              </a:extLst>
            </p:cNvPr>
            <p:cNvCxnSpPr>
              <a:cxnSpLocks/>
            </p:cNvCxnSpPr>
            <p:nvPr/>
          </p:nvCxnSpPr>
          <p:spPr>
            <a:xfrm>
              <a:off x="9898096" y="6551295"/>
              <a:ext cx="259054" cy="209307"/>
            </a:xfrm>
            <a:prstGeom prst="straightConnector1">
              <a:avLst/>
            </a:prstGeom>
            <a:ln w="5715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A90B46CF-35BA-6037-B49E-1064FA280EC5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57" y="5445094"/>
              <a:ext cx="155312" cy="125487"/>
            </a:xfrm>
            <a:prstGeom prst="straightConnector1">
              <a:avLst/>
            </a:prstGeom>
            <a:ln w="5715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Left Brace 2">
            <a:extLst>
              <a:ext uri="{FF2B5EF4-FFF2-40B4-BE49-F238E27FC236}">
                <a16:creationId xmlns:a16="http://schemas.microsoft.com/office/drawing/2014/main" id="{2D1FF4FF-138F-9994-6FFE-719072A985C5}"/>
              </a:ext>
            </a:extLst>
          </p:cNvPr>
          <p:cNvSpPr/>
          <p:nvPr/>
        </p:nvSpPr>
        <p:spPr>
          <a:xfrm rot="5400000">
            <a:off x="3677923" y="-991146"/>
            <a:ext cx="680720" cy="7670803"/>
          </a:xfrm>
          <a:prstGeom prst="leftBrace">
            <a:avLst>
              <a:gd name="adj1" fmla="val 8333"/>
              <a:gd name="adj2" fmla="val 69735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2C66D78-4488-CFD2-5DF6-CF34F1B1A47F}"/>
              </a:ext>
            </a:extLst>
          </p:cNvPr>
          <p:cNvSpPr/>
          <p:nvPr/>
        </p:nvSpPr>
        <p:spPr>
          <a:xfrm rot="5400000">
            <a:off x="9885888" y="1142664"/>
            <a:ext cx="680720" cy="3403184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2D73CA-759F-7577-7D0A-28E128B6B28F}"/>
              </a:ext>
            </a:extLst>
          </p:cNvPr>
          <p:cNvSpPr txBox="1"/>
          <p:nvPr/>
        </p:nvSpPr>
        <p:spPr>
          <a:xfrm>
            <a:off x="0" y="1104262"/>
            <a:ext cx="52711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Perpendicular</a:t>
            </a: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direction of wave travel</a:t>
            </a:r>
            <a:endParaRPr kumimoji="0" lang="en-CA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D5B554-6F7E-5C49-B573-34634859D91B}"/>
              </a:ext>
            </a:extLst>
          </p:cNvPr>
          <p:cNvSpPr txBox="1"/>
          <p:nvPr/>
        </p:nvSpPr>
        <p:spPr>
          <a:xfrm>
            <a:off x="7909502" y="1104261"/>
            <a:ext cx="4282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Parallel</a:t>
            </a:r>
            <a:r>
              <a:rPr kumimoji="0" lang="en-GB" sz="40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direction of wave travel</a:t>
            </a:r>
            <a:endParaRPr kumimoji="0" lang="en-CA" sz="40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F39C1-BC13-CA60-11A5-7D7C83E73F00}"/>
              </a:ext>
            </a:extLst>
          </p:cNvPr>
          <p:cNvSpPr txBox="1"/>
          <p:nvPr/>
        </p:nvSpPr>
        <p:spPr>
          <a:xfrm>
            <a:off x="405895" y="103401"/>
            <a:ext cx="4459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TRANSVERSE</a:t>
            </a:r>
            <a:endParaRPr kumimoji="0" lang="en-CA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5B3760-3555-7D7B-7855-D0D22BBF0260}"/>
              </a:ext>
            </a:extLst>
          </p:cNvPr>
          <p:cNvSpPr txBox="1"/>
          <p:nvPr/>
        </p:nvSpPr>
        <p:spPr>
          <a:xfrm>
            <a:off x="7732618" y="177625"/>
            <a:ext cx="4459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LONGITUDINAL</a:t>
            </a:r>
            <a:endParaRPr kumimoji="0" lang="en-CA" sz="52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1969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195">
        <p:fade/>
      </p:transition>
    </mc:Choice>
    <mc:Fallback>
      <p:transition spd="med" advTm="151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5" grpId="0"/>
      <p:bldP spid="16" grpId="0"/>
      <p:bldP spid="17" grpId="0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8EDF59-D4EB-9BB2-B2B0-66C8C062C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7" y="472317"/>
            <a:ext cx="3951368" cy="222264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23C7755-E4F3-5B59-0640-C8CEA6ED67FA}"/>
              </a:ext>
            </a:extLst>
          </p:cNvPr>
          <p:cNvGrpSpPr/>
          <p:nvPr/>
        </p:nvGrpSpPr>
        <p:grpSpPr>
          <a:xfrm>
            <a:off x="4321136" y="15265"/>
            <a:ext cx="7774407" cy="1478407"/>
            <a:chOff x="4321136" y="15265"/>
            <a:chExt cx="7774407" cy="1478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F396201-2A02-280F-778C-0373FD37816B}"/>
                    </a:ext>
                  </a:extLst>
                </p:cNvPr>
                <p:cNvSpPr txBox="1"/>
                <p:nvPr/>
              </p:nvSpPr>
              <p:spPr>
                <a:xfrm>
                  <a:off x="5755955" y="228077"/>
                  <a:ext cx="1048422" cy="11277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F396201-2A02-280F-778C-0373FD3781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5955" y="228077"/>
                  <a:ext cx="1048422" cy="11277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00ACFE-8616-A3AA-97D1-91076243556F}"/>
                </a:ext>
              </a:extLst>
            </p:cNvPr>
            <p:cNvGrpSpPr/>
            <p:nvPr/>
          </p:nvGrpSpPr>
          <p:grpSpPr>
            <a:xfrm>
              <a:off x="4321136" y="15265"/>
              <a:ext cx="1471795" cy="1478407"/>
              <a:chOff x="470025" y="3089612"/>
              <a:chExt cx="3152176" cy="3166341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3894A49-EAD7-FCD1-BE66-5EF04B57F346}"/>
                  </a:ext>
                </a:extLst>
              </p:cNvPr>
              <p:cNvGrpSpPr/>
              <p:nvPr/>
            </p:nvGrpSpPr>
            <p:grpSpPr>
              <a:xfrm>
                <a:off x="474845" y="3089612"/>
                <a:ext cx="3147356" cy="3166341"/>
                <a:chOff x="786498" y="1954722"/>
                <a:chExt cx="2634312" cy="2650205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72612EC7-3930-68BE-5052-664EAFD18F07}"/>
                    </a:ext>
                  </a:extLst>
                </p:cNvPr>
                <p:cNvSpPr/>
                <p:nvPr/>
              </p:nvSpPr>
              <p:spPr>
                <a:xfrm>
                  <a:off x="786498" y="2089103"/>
                  <a:ext cx="2515823" cy="251582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24566898-BFE4-B4B7-FDD9-DC0AACB984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603" y="3347015"/>
                  <a:ext cx="2632207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1F9DE438-5170-476D-4A3C-379F3D683E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6515" y="1954722"/>
                  <a:ext cx="0" cy="2650205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A6A5342-2F86-4C79-5A53-1F15274E38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972918" y="3250168"/>
                <a:ext cx="0" cy="3005786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3E3A4E-94E7-E1E2-5EE1-C628D2A8BA57}"/>
                </a:ext>
              </a:extLst>
            </p:cNvPr>
            <p:cNvSpPr txBox="1"/>
            <p:nvPr/>
          </p:nvSpPr>
          <p:spPr>
            <a:xfrm>
              <a:off x="6677360" y="486806"/>
              <a:ext cx="541818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Horizontal Polarization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8F0B7DC-E1EE-8A36-BAAB-7C849232494D}"/>
              </a:ext>
            </a:extLst>
          </p:cNvPr>
          <p:cNvGrpSpPr/>
          <p:nvPr/>
        </p:nvGrpSpPr>
        <p:grpSpPr>
          <a:xfrm>
            <a:off x="4323974" y="1615141"/>
            <a:ext cx="7641677" cy="1478408"/>
            <a:chOff x="4323974" y="1615141"/>
            <a:chExt cx="7641677" cy="14784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BAA672C-A39A-8174-0651-DFABC8ABF83D}"/>
                    </a:ext>
                  </a:extLst>
                </p:cNvPr>
                <p:cNvSpPr txBox="1"/>
                <p:nvPr/>
              </p:nvSpPr>
              <p:spPr>
                <a:xfrm>
                  <a:off x="5808397" y="1827953"/>
                  <a:ext cx="943538" cy="11277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BAA672C-A39A-8174-0651-DFABC8ABF8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397" y="1827953"/>
                  <a:ext cx="943538" cy="11277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A74CBF1-CA84-27B2-B418-DDE3DF6CF9C4}"/>
                </a:ext>
              </a:extLst>
            </p:cNvPr>
            <p:cNvGrpSpPr/>
            <p:nvPr/>
          </p:nvGrpSpPr>
          <p:grpSpPr>
            <a:xfrm>
              <a:off x="4323974" y="1615141"/>
              <a:ext cx="1469544" cy="1478408"/>
              <a:chOff x="474845" y="3089612"/>
              <a:chExt cx="3147356" cy="316634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7D02049-C4D5-BF06-CF6A-C05A31AD4B6A}"/>
                  </a:ext>
                </a:extLst>
              </p:cNvPr>
              <p:cNvGrpSpPr/>
              <p:nvPr/>
            </p:nvGrpSpPr>
            <p:grpSpPr>
              <a:xfrm>
                <a:off x="474845" y="3089612"/>
                <a:ext cx="3147356" cy="3166341"/>
                <a:chOff x="786498" y="1954722"/>
                <a:chExt cx="2634312" cy="2650205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2E3C9083-C028-33A4-3C13-9F081F4B2175}"/>
                    </a:ext>
                  </a:extLst>
                </p:cNvPr>
                <p:cNvSpPr/>
                <p:nvPr/>
              </p:nvSpPr>
              <p:spPr>
                <a:xfrm>
                  <a:off x="786498" y="2089103"/>
                  <a:ext cx="2515823" cy="251582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A7B48AFE-7FB8-A5AF-39D2-31DBDE9E5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603" y="3347015"/>
                  <a:ext cx="2632207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B8998FE8-0E3E-D283-17F0-4A39066EED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6515" y="1954722"/>
                  <a:ext cx="0" cy="2650205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9EEB7AA-714C-9C74-49F8-BB5627E8E4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2917" y="3250166"/>
                <a:ext cx="0" cy="3005789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1858FB-A07F-A420-7FF3-B26402AE81E8}"/>
                </a:ext>
              </a:extLst>
            </p:cNvPr>
            <p:cNvSpPr txBox="1"/>
            <p:nvPr/>
          </p:nvSpPr>
          <p:spPr>
            <a:xfrm>
              <a:off x="6862252" y="2026308"/>
              <a:ext cx="51033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Vertical Polarization</a:t>
              </a:r>
              <a:endParaRPr kumimoji="0" lang="en-CA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BF3EC60-1F4C-9819-F072-2F2E5CBEA2D5}"/>
              </a:ext>
            </a:extLst>
          </p:cNvPr>
          <p:cNvCxnSpPr>
            <a:cxnSpLocks/>
          </p:cNvCxnSpPr>
          <p:nvPr/>
        </p:nvCxnSpPr>
        <p:spPr>
          <a:xfrm>
            <a:off x="2" y="3307080"/>
            <a:ext cx="12191998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4A06FB-F4F2-5DED-0B8A-807C854F1283}"/>
              </a:ext>
            </a:extLst>
          </p:cNvPr>
          <p:cNvGrpSpPr/>
          <p:nvPr/>
        </p:nvGrpSpPr>
        <p:grpSpPr>
          <a:xfrm>
            <a:off x="386272" y="3410565"/>
            <a:ext cx="1467386" cy="1476240"/>
            <a:chOff x="9613456" y="1482367"/>
            <a:chExt cx="2056435" cy="206884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A66F917-1703-8B33-B68F-78A8E765E5D6}"/>
                </a:ext>
              </a:extLst>
            </p:cNvPr>
            <p:cNvGrpSpPr/>
            <p:nvPr/>
          </p:nvGrpSpPr>
          <p:grpSpPr>
            <a:xfrm>
              <a:off x="9613456" y="1482367"/>
              <a:ext cx="2056435" cy="2068842"/>
              <a:chOff x="786498" y="1954722"/>
              <a:chExt cx="2634312" cy="2650205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8B4AFC3-9156-A9AC-AA4F-539835AA8A9B}"/>
                  </a:ext>
                </a:extLst>
              </p:cNvPr>
              <p:cNvSpPr/>
              <p:nvPr/>
            </p:nvSpPr>
            <p:spPr>
              <a:xfrm>
                <a:off x="786498" y="2089103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3C8C15B-B921-2E46-A422-B4F0166E5E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63220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3EBCEE6-73E4-0DEF-BF41-81E2A4D2B2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26502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EE2DA45A-1EBE-B59A-B15C-ED61EEF52CAB}"/>
                </a:ext>
              </a:extLst>
            </p:cNvPr>
            <p:cNvSpPr/>
            <p:nvPr/>
          </p:nvSpPr>
          <p:spPr>
            <a:xfrm>
              <a:off x="9643002" y="1557596"/>
              <a:ext cx="1951394" cy="1951394"/>
            </a:xfrm>
            <a:prstGeom prst="arc">
              <a:avLst>
                <a:gd name="adj1" fmla="val 17028627"/>
                <a:gd name="adj2" fmla="val 15204447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CE35A4F-2227-AAE8-FB93-180EF00D6D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40075" y="1598224"/>
              <a:ext cx="269955" cy="995299"/>
            </a:xfrm>
            <a:prstGeom prst="straightConnector1">
              <a:avLst/>
            </a:prstGeom>
            <a:ln w="1143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90BE08E-656E-C523-751E-BB17907036A3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9901068" y="1874882"/>
              <a:ext cx="724281" cy="710785"/>
            </a:xfrm>
            <a:prstGeom prst="straightConnector1">
              <a:avLst/>
            </a:prstGeom>
            <a:ln w="114300">
              <a:solidFill>
                <a:srgbClr val="FF0000">
                  <a:alpha val="80000"/>
                </a:srgb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106E2BF-F26C-0ECF-816F-CA6D1F37CFE0}"/>
                </a:ext>
              </a:extLst>
            </p:cNvPr>
            <p:cNvCxnSpPr>
              <a:cxnSpLocks/>
            </p:cNvCxnSpPr>
            <p:nvPr/>
          </p:nvCxnSpPr>
          <p:spPr>
            <a:xfrm>
              <a:off x="9641601" y="2379667"/>
              <a:ext cx="968429" cy="188312"/>
            </a:xfrm>
            <a:prstGeom prst="straightConnector1">
              <a:avLst/>
            </a:prstGeom>
            <a:ln w="114300">
              <a:solidFill>
                <a:srgbClr val="FF0000">
                  <a:alpha val="60000"/>
                </a:srgb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3207B2D-5EFD-10B5-2F3E-556982E212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7500" y="2575931"/>
              <a:ext cx="940143" cy="377929"/>
            </a:xfrm>
            <a:prstGeom prst="straightConnector1">
              <a:avLst/>
            </a:prstGeom>
            <a:ln w="114300">
              <a:solidFill>
                <a:srgbClr val="FF0000">
                  <a:alpha val="40000"/>
                </a:srgb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5C4284-4948-6686-35E9-36763FA03FC7}"/>
              </a:ext>
            </a:extLst>
          </p:cNvPr>
          <p:cNvGrpSpPr/>
          <p:nvPr/>
        </p:nvGrpSpPr>
        <p:grpSpPr>
          <a:xfrm>
            <a:off x="410048" y="5242409"/>
            <a:ext cx="1467386" cy="1476240"/>
            <a:chOff x="9288662" y="5334658"/>
            <a:chExt cx="1467386" cy="147624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9CFA1E-7A62-4DF1-6328-8CA695E16FD9}"/>
                </a:ext>
              </a:extLst>
            </p:cNvPr>
            <p:cNvGrpSpPr/>
            <p:nvPr/>
          </p:nvGrpSpPr>
          <p:grpSpPr>
            <a:xfrm>
              <a:off x="9288662" y="5334658"/>
              <a:ext cx="1467386" cy="1476240"/>
              <a:chOff x="786498" y="1954722"/>
              <a:chExt cx="2634312" cy="2650205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6DF0D15-94A1-9AC5-7B32-BA399A5BEB63}"/>
                  </a:ext>
                </a:extLst>
              </p:cNvPr>
              <p:cNvSpPr/>
              <p:nvPr/>
            </p:nvSpPr>
            <p:spPr>
              <a:xfrm>
                <a:off x="786498" y="2089103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D39DE79-C2C6-A64B-6D68-0178F32651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63220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D124133-37FA-7A72-F462-938A14F2E6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26502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DB4A469-171F-2029-2FA4-930469ED3C4E}"/>
                </a:ext>
              </a:extLst>
            </p:cNvPr>
            <p:cNvGrpSpPr/>
            <p:nvPr/>
          </p:nvGrpSpPr>
          <p:grpSpPr>
            <a:xfrm flipH="1">
              <a:off x="9308745" y="5388338"/>
              <a:ext cx="1393433" cy="1392434"/>
              <a:chOff x="9308745" y="5388338"/>
              <a:chExt cx="1393433" cy="1392434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8B19CBDB-1BD3-5B84-E0AC-4C68CE0B5765}"/>
                  </a:ext>
                </a:extLst>
              </p:cNvPr>
              <p:cNvSpPr/>
              <p:nvPr/>
            </p:nvSpPr>
            <p:spPr>
              <a:xfrm>
                <a:off x="9309745" y="5388338"/>
                <a:ext cx="1392433" cy="1392434"/>
              </a:xfrm>
              <a:prstGeom prst="arc">
                <a:avLst>
                  <a:gd name="adj1" fmla="val 17028627"/>
                  <a:gd name="adj2" fmla="val 15204447"/>
                </a:avLst>
              </a:prstGeom>
              <a:ln w="76200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FB257493-CAEE-841D-D315-7662BC7138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7147" y="5417329"/>
                <a:ext cx="192629" cy="710204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C557103-6888-826C-9778-84D5862C212C}"/>
                  </a:ext>
                </a:extLst>
              </p:cNvPr>
              <p:cNvCxnSpPr>
                <a:cxnSpLocks/>
                <a:stCxn id="44" idx="1"/>
              </p:cNvCxnSpPr>
              <p:nvPr/>
            </p:nvCxnSpPr>
            <p:spPr>
              <a:xfrm>
                <a:off x="9493890" y="5614740"/>
                <a:ext cx="516817" cy="507187"/>
              </a:xfrm>
              <a:prstGeom prst="straightConnector1">
                <a:avLst/>
              </a:prstGeom>
              <a:ln w="114300">
                <a:solidFill>
                  <a:srgbClr val="FF0000">
                    <a:alpha val="80000"/>
                  </a:srgb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23859A15-DD54-F690-2EA8-67AD212093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8745" y="5974934"/>
                <a:ext cx="691030" cy="134372"/>
              </a:xfrm>
              <a:prstGeom prst="straightConnector1">
                <a:avLst/>
              </a:prstGeom>
              <a:ln w="114300">
                <a:solidFill>
                  <a:srgbClr val="FF0000">
                    <a:alpha val="60000"/>
                  </a:srgb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A619785-13BE-B0C5-C86E-F54833D4D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41497" y="6114980"/>
                <a:ext cx="670847" cy="269674"/>
              </a:xfrm>
              <a:prstGeom prst="straightConnector1">
                <a:avLst/>
              </a:prstGeom>
              <a:ln w="114300">
                <a:solidFill>
                  <a:srgbClr val="FF0000">
                    <a:alpha val="40000"/>
                  </a:srgb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F7E896C-29C5-5FE6-4480-A91B2C4A0C5A}"/>
                  </a:ext>
                </a:extLst>
              </p:cNvPr>
              <p:cNvSpPr txBox="1"/>
              <p:nvPr/>
            </p:nvSpPr>
            <p:spPr>
              <a:xfrm>
                <a:off x="2177070" y="3375804"/>
                <a:ext cx="5691575" cy="147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5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5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F7E896C-29C5-5FE6-4480-A91B2C4A0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070" y="3375804"/>
                <a:ext cx="5691575" cy="14793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6DB2C68-4422-8B34-1908-23105BAA3F25}"/>
                  </a:ext>
                </a:extLst>
              </p:cNvPr>
              <p:cNvSpPr txBox="1"/>
              <p:nvPr/>
            </p:nvSpPr>
            <p:spPr>
              <a:xfrm>
                <a:off x="2092720" y="5235887"/>
                <a:ext cx="5691576" cy="147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5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5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CA" sz="5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6DB2C68-4422-8B34-1908-23105BAA3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720" y="5235887"/>
                <a:ext cx="5691576" cy="14793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287F2D7C-1385-7936-6E64-5C81B12EA491}"/>
              </a:ext>
            </a:extLst>
          </p:cNvPr>
          <p:cNvSpPr txBox="1"/>
          <p:nvPr/>
        </p:nvSpPr>
        <p:spPr>
          <a:xfrm>
            <a:off x="7882434" y="3459319"/>
            <a:ext cx="38704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Left-Circular Polarization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7B8437A-1D42-AB8C-E1EE-011AA6FC8CE5}"/>
              </a:ext>
            </a:extLst>
          </p:cNvPr>
          <p:cNvSpPr txBox="1"/>
          <p:nvPr/>
        </p:nvSpPr>
        <p:spPr>
          <a:xfrm>
            <a:off x="8022366" y="5243068"/>
            <a:ext cx="36455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Right-Circular Polarization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8663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89"/>
    </mc:Choice>
    <mc:Fallback>
      <p:transition spd="slow" advTm="11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F444D-7E89-9AAD-18C8-71DD1CE0F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8BEB7F-5CD4-8DC0-4D83-A747B5963C6D}"/>
                  </a:ext>
                </a:extLst>
              </p:cNvPr>
              <p:cNvSpPr txBox="1"/>
              <p:nvPr/>
            </p:nvSpPr>
            <p:spPr>
              <a:xfrm>
                <a:off x="1371600" y="1143000"/>
                <a:ext cx="2514600" cy="109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4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8BEB7F-5CD4-8DC0-4D83-A747B5963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143000"/>
                <a:ext cx="2514600" cy="10978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62C80C-E11D-8747-1EC1-722E809C5E3D}"/>
                  </a:ext>
                </a:extLst>
              </p:cNvPr>
              <p:cNvSpPr txBox="1"/>
              <p:nvPr/>
            </p:nvSpPr>
            <p:spPr>
              <a:xfrm>
                <a:off x="1428750" y="3962400"/>
                <a:ext cx="2514600" cy="85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62C80C-E11D-8747-1EC1-722E809C5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0" y="3962400"/>
                <a:ext cx="2514600" cy="8560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EBDC4807-6977-5F6C-9F33-256A65A2774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5314950" cy="1238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0070C0"/>
                </a:solidFill>
              </a:rPr>
              <a:t>Maxwell’s Equations</a:t>
            </a:r>
            <a:endParaRPr lang="en-CA" sz="48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6D3333-4EA6-1CE0-A89F-C8D0C1B4D377}"/>
                  </a:ext>
                </a:extLst>
              </p:cNvPr>
              <p:cNvSpPr txBox="1"/>
              <p:nvPr/>
            </p:nvSpPr>
            <p:spPr>
              <a:xfrm>
                <a:off x="5937439" y="1573234"/>
                <a:ext cx="4461621" cy="1577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num>
                      <m:den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6000" dirty="0"/>
                  <a:t>  creates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6D3333-4EA6-1CE0-A89F-C8D0C1B4D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39" y="1573234"/>
                <a:ext cx="4461621" cy="1577932"/>
              </a:xfrm>
              <a:prstGeom prst="rect">
                <a:avLst/>
              </a:prstGeom>
              <a:blipFill>
                <a:blip r:embed="rId6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CC5072-A529-F017-52FB-10A9D56E8FCC}"/>
                  </a:ext>
                </a:extLst>
              </p:cNvPr>
              <p:cNvSpPr txBox="1"/>
              <p:nvPr/>
            </p:nvSpPr>
            <p:spPr>
              <a:xfrm>
                <a:off x="5937439" y="4598066"/>
                <a:ext cx="4461621" cy="1577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num>
                      <m:den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6000" dirty="0"/>
                  <a:t>  creates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CC5072-A529-F017-52FB-10A9D56E8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439" y="4598066"/>
                <a:ext cx="4461621" cy="1577932"/>
              </a:xfrm>
              <a:prstGeom prst="rect">
                <a:avLst/>
              </a:prstGeom>
              <a:blipFill>
                <a:blip r:embed="rId7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61D219C-3D35-E2DF-D0D5-92B44265FE0E}"/>
              </a:ext>
            </a:extLst>
          </p:cNvPr>
          <p:cNvGrpSpPr/>
          <p:nvPr/>
        </p:nvGrpSpPr>
        <p:grpSpPr>
          <a:xfrm>
            <a:off x="73152" y="5223005"/>
            <a:ext cx="5712373" cy="1082796"/>
            <a:chOff x="73152" y="5223005"/>
            <a:chExt cx="5712373" cy="108279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29FB8B4-53BF-82EF-4257-9885B3E4CB8A}"/>
                </a:ext>
              </a:extLst>
            </p:cNvPr>
            <p:cNvGrpSpPr/>
            <p:nvPr/>
          </p:nvGrpSpPr>
          <p:grpSpPr>
            <a:xfrm>
              <a:off x="73152" y="5223005"/>
              <a:ext cx="4598861" cy="1082796"/>
              <a:chOff x="73152" y="5223005"/>
              <a:chExt cx="4598861" cy="983988"/>
            </a:xfrm>
            <a:solidFill>
              <a:srgbClr val="FF6600">
                <a:alpha val="20000"/>
              </a:srgbClr>
            </a:solidFill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51EC51E-0C72-46F6-339B-BD44C2FC68D5}"/>
                  </a:ext>
                </a:extLst>
              </p:cNvPr>
              <p:cNvSpPr/>
              <p:nvPr/>
            </p:nvSpPr>
            <p:spPr>
              <a:xfrm>
                <a:off x="73152" y="5223006"/>
                <a:ext cx="1630142" cy="9839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10B7318-ACEA-B1AA-14BF-784260B08FE9}"/>
                  </a:ext>
                </a:extLst>
              </p:cNvPr>
              <p:cNvSpPr/>
              <p:nvPr/>
            </p:nvSpPr>
            <p:spPr>
              <a:xfrm>
                <a:off x="2901696" y="5223005"/>
                <a:ext cx="1770317" cy="9839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CC63E6-B213-53A7-68A2-E4B7677F14FA}"/>
                  </a:ext>
                </a:extLst>
              </p:cNvPr>
              <p:cNvSpPr/>
              <p:nvPr/>
            </p:nvSpPr>
            <p:spPr>
              <a:xfrm>
                <a:off x="1703293" y="5223005"/>
                <a:ext cx="1198403" cy="2981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ADFC5120-84D0-215B-A6E4-2F58A6AAF8CE}"/>
                </a:ext>
              </a:extLst>
            </p:cNvPr>
            <p:cNvSpPr/>
            <p:nvPr/>
          </p:nvSpPr>
          <p:spPr>
            <a:xfrm>
              <a:off x="4672013" y="5228820"/>
              <a:ext cx="1113512" cy="708856"/>
            </a:xfrm>
            <a:prstGeom prst="rightArrow">
              <a:avLst/>
            </a:prstGeom>
            <a:solidFill>
              <a:srgbClr val="FF66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346806-2FDF-1794-27B1-AF96F5C0C8B5}"/>
              </a:ext>
            </a:extLst>
          </p:cNvPr>
          <p:cNvGrpSpPr/>
          <p:nvPr/>
        </p:nvGrpSpPr>
        <p:grpSpPr>
          <a:xfrm>
            <a:off x="876300" y="2281505"/>
            <a:ext cx="5061139" cy="1295350"/>
            <a:chOff x="876300" y="2281505"/>
            <a:chExt cx="5061139" cy="12953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730C96-52E8-BCC0-C500-868595C37F7B}"/>
                </a:ext>
              </a:extLst>
            </p:cNvPr>
            <p:cNvSpPr/>
            <p:nvPr/>
          </p:nvSpPr>
          <p:spPr>
            <a:xfrm>
              <a:off x="876300" y="2281505"/>
              <a:ext cx="3067049" cy="129535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3C4D2781-F8A9-77A5-B119-203A1527C9C5}"/>
                </a:ext>
              </a:extLst>
            </p:cNvPr>
            <p:cNvSpPr/>
            <p:nvPr/>
          </p:nvSpPr>
          <p:spPr>
            <a:xfrm>
              <a:off x="3943349" y="2307401"/>
              <a:ext cx="1994090" cy="708857"/>
            </a:xfrm>
            <a:prstGeom prst="rightArrow">
              <a:avLst/>
            </a:prstGeom>
            <a:solidFill>
              <a:srgbClr val="7030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871857-5E22-C131-B085-656DC67F91CA}"/>
                  </a:ext>
                </a:extLst>
              </p:cNvPr>
              <p:cNvSpPr txBox="1"/>
              <p:nvPr/>
            </p:nvSpPr>
            <p:spPr>
              <a:xfrm>
                <a:off x="0" y="5257800"/>
                <a:ext cx="4823927" cy="98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sz="36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36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871857-5E22-C131-B085-656DC67F9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57800"/>
                <a:ext cx="4823927" cy="9839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8E32004-3ACF-2370-17BC-A557AF335510}"/>
                  </a:ext>
                </a:extLst>
              </p:cNvPr>
              <p:cNvSpPr txBox="1"/>
              <p:nvPr/>
            </p:nvSpPr>
            <p:spPr>
              <a:xfrm>
                <a:off x="876300" y="2362200"/>
                <a:ext cx="3371850" cy="1082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8E32004-3ACF-2370-17BC-A557AF335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2362200"/>
                <a:ext cx="3371850" cy="10827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09154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877">
        <p:fade/>
      </p:transition>
    </mc:Choice>
    <mc:Fallback>
      <p:transition spd="med" advTm="98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AE2C9-BF24-5B74-06C4-B84241ABF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0BBFFD1-CEA8-BFD3-9EB5-28170547FB03}"/>
              </a:ext>
            </a:extLst>
          </p:cNvPr>
          <p:cNvCxnSpPr>
            <a:cxnSpLocks/>
          </p:cNvCxnSpPr>
          <p:nvPr/>
        </p:nvCxnSpPr>
        <p:spPr>
          <a:xfrm flipV="1">
            <a:off x="4145280" y="3389391"/>
            <a:ext cx="0" cy="346860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5E3539-46C5-8D3B-0DC1-5C5B1A3561EC}"/>
              </a:ext>
            </a:extLst>
          </p:cNvPr>
          <p:cNvCxnSpPr>
            <a:cxnSpLocks/>
          </p:cNvCxnSpPr>
          <p:nvPr/>
        </p:nvCxnSpPr>
        <p:spPr>
          <a:xfrm flipV="1">
            <a:off x="8170125" y="3389391"/>
            <a:ext cx="0" cy="346860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D3798D-9F8A-1B37-DA2E-40D92BC79A79}"/>
              </a:ext>
            </a:extLst>
          </p:cNvPr>
          <p:cNvCxnSpPr>
            <a:cxnSpLocks/>
          </p:cNvCxnSpPr>
          <p:nvPr/>
        </p:nvCxnSpPr>
        <p:spPr>
          <a:xfrm>
            <a:off x="2" y="3413760"/>
            <a:ext cx="12191998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59BB2792-1CFB-3CA0-C98F-7BD43BDF7B7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458" y="5233916"/>
              <a:ext cx="1729219" cy="148218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29219" cy="1482188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18600000" ay="-2400001" az="-24000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372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59BB2792-1CFB-3CA0-C98F-7BD43BDF7B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58" y="5233916"/>
                <a:ext cx="1729219" cy="1482188"/>
              </a:xfrm>
              <a:prstGeom prst="rect">
                <a:avLst/>
              </a:prstGeom>
            </p:spPr>
          </p:pic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337FD8CC-7D94-4136-9C5F-C325CA6B1488}"/>
              </a:ext>
            </a:extLst>
          </p:cNvPr>
          <p:cNvSpPr txBox="1"/>
          <p:nvPr/>
        </p:nvSpPr>
        <p:spPr>
          <a:xfrm>
            <a:off x="1606919" y="3646681"/>
            <a:ext cx="2592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Horizontal</a:t>
            </a:r>
            <a:b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Polarization</a:t>
            </a:r>
            <a:endParaRPr kumimoji="0" lang="en-CA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0C042A1-94E4-8DD8-D819-286082D14EAD}"/>
              </a:ext>
            </a:extLst>
          </p:cNvPr>
          <p:cNvGrpSpPr/>
          <p:nvPr/>
        </p:nvGrpSpPr>
        <p:grpSpPr>
          <a:xfrm>
            <a:off x="2312984" y="5363018"/>
            <a:ext cx="1408204" cy="1405945"/>
            <a:chOff x="4732466" y="4213514"/>
            <a:chExt cx="3010614" cy="300578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C968EB3-B5F4-E472-FB3D-B94F3F23472A}"/>
                </a:ext>
              </a:extLst>
            </p:cNvPr>
            <p:cNvSpPr/>
            <p:nvPr/>
          </p:nvSpPr>
          <p:spPr>
            <a:xfrm>
              <a:off x="4737289" y="4213514"/>
              <a:ext cx="3005791" cy="300578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7287951-DECC-9819-7A29-C622CEBD351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235361" y="4213516"/>
              <a:ext cx="0" cy="3005789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D876DDA-25BC-31A0-4097-D03C0ADA90AD}"/>
              </a:ext>
            </a:extLst>
          </p:cNvPr>
          <p:cNvSpPr txBox="1"/>
          <p:nvPr/>
        </p:nvSpPr>
        <p:spPr>
          <a:xfrm>
            <a:off x="5668511" y="3649400"/>
            <a:ext cx="2592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Vertical</a:t>
            </a:r>
            <a:b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Polarization</a:t>
            </a:r>
            <a:endParaRPr kumimoji="0" lang="en-CA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3CB446D-2C26-555D-70A3-E77F7328B027}"/>
              </a:ext>
            </a:extLst>
          </p:cNvPr>
          <p:cNvGrpSpPr/>
          <p:nvPr/>
        </p:nvGrpSpPr>
        <p:grpSpPr>
          <a:xfrm>
            <a:off x="6359262" y="5363018"/>
            <a:ext cx="1405948" cy="1405946"/>
            <a:chOff x="4737289" y="4213513"/>
            <a:chExt cx="3005792" cy="300579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EF63BC9-2031-287D-47FE-2A22015971DD}"/>
                </a:ext>
              </a:extLst>
            </p:cNvPr>
            <p:cNvSpPr/>
            <p:nvPr/>
          </p:nvSpPr>
          <p:spPr>
            <a:xfrm>
              <a:off x="4737289" y="4213515"/>
              <a:ext cx="3005792" cy="300578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7747568-2D37-BBD7-04C1-048F75A8ED13}"/>
                </a:ext>
              </a:extLst>
            </p:cNvPr>
            <p:cNvCxnSpPr>
              <a:cxnSpLocks/>
              <a:stCxn id="78" idx="4"/>
              <a:endCxn id="78" idx="0"/>
            </p:cNvCxnSpPr>
            <p:nvPr/>
          </p:nvCxnSpPr>
          <p:spPr>
            <a:xfrm flipV="1">
              <a:off x="6240185" y="4213513"/>
              <a:ext cx="0" cy="3005789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6" name="3D Model 95">
                <a:extLst>
                  <a:ext uri="{FF2B5EF4-FFF2-40B4-BE49-F238E27FC236}">
                    <a16:creationId xmlns:a16="http://schemas.microsoft.com/office/drawing/2014/main" id="{5DDCB6E8-2D13-4F68-8CB1-E8E4A6F8797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83933" y="5098578"/>
              <a:ext cx="1776134" cy="17528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76134" cy="1752864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3000000" ay="19200000" az="19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4544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6" name="3D Model 95">
                <a:extLst>
                  <a:ext uri="{FF2B5EF4-FFF2-40B4-BE49-F238E27FC236}">
                    <a16:creationId xmlns:a16="http://schemas.microsoft.com/office/drawing/2014/main" id="{5DDCB6E8-2D13-4F68-8CB1-E8E4A6F879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3933" y="5098578"/>
                <a:ext cx="1776134" cy="1752864"/>
              </a:xfrm>
              <a:prstGeom prst="rect">
                <a:avLst/>
              </a:prstGeom>
            </p:spPr>
          </p:pic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ACDF78FA-627D-E383-A203-F520339A97DA}"/>
              </a:ext>
            </a:extLst>
          </p:cNvPr>
          <p:cNvSpPr txBox="1"/>
          <p:nvPr/>
        </p:nvSpPr>
        <p:spPr>
          <a:xfrm>
            <a:off x="9900063" y="3647264"/>
            <a:ext cx="22919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Longitudinal</a:t>
            </a:r>
            <a:b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Polarization</a:t>
            </a: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0362F14-7830-9CCA-53E4-533D5AA09FA1}"/>
              </a:ext>
            </a:extLst>
          </p:cNvPr>
          <p:cNvGrpSpPr/>
          <p:nvPr/>
        </p:nvGrpSpPr>
        <p:grpSpPr>
          <a:xfrm>
            <a:off x="10433462" y="5349541"/>
            <a:ext cx="1422830" cy="1422828"/>
            <a:chOff x="8170125" y="7325486"/>
            <a:chExt cx="1921481" cy="1921480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39B174C-8AA4-150A-2369-9217DA78960A}"/>
                </a:ext>
              </a:extLst>
            </p:cNvPr>
            <p:cNvSpPr/>
            <p:nvPr/>
          </p:nvSpPr>
          <p:spPr>
            <a:xfrm>
              <a:off x="8170125" y="7325486"/>
              <a:ext cx="1921481" cy="19214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25F6C0DE-F74B-9572-6495-02C85C210862}"/>
                </a:ext>
              </a:extLst>
            </p:cNvPr>
            <p:cNvSpPr/>
            <p:nvPr/>
          </p:nvSpPr>
          <p:spPr>
            <a:xfrm>
              <a:off x="8924509" y="8073329"/>
              <a:ext cx="425792" cy="4257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600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45C17DF8-6D67-CDCD-407D-44691B4E99BA}"/>
              </a:ext>
            </a:extLst>
          </p:cNvPr>
          <p:cNvGrpSpPr/>
          <p:nvPr/>
        </p:nvGrpSpPr>
        <p:grpSpPr>
          <a:xfrm>
            <a:off x="8524657" y="5445094"/>
            <a:ext cx="1632493" cy="1315508"/>
            <a:chOff x="8524657" y="5445094"/>
            <a:chExt cx="1632493" cy="1315508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480A194-5CC4-12FA-BF51-1C36C6D8B34A}"/>
                </a:ext>
              </a:extLst>
            </p:cNvPr>
            <p:cNvSpPr/>
            <p:nvPr/>
          </p:nvSpPr>
          <p:spPr>
            <a:xfrm>
              <a:off x="8684302" y="5567994"/>
              <a:ext cx="161158" cy="161158"/>
            </a:xfrm>
            <a:prstGeom prst="ellipse">
              <a:avLst/>
            </a:prstGeom>
            <a:solidFill>
              <a:srgbClr val="934B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600" dirty="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044E8F12-5D83-A9B4-2C70-4D83536E178D}"/>
                </a:ext>
              </a:extLst>
            </p:cNvPr>
            <p:cNvSpPr/>
            <p:nvPr/>
          </p:nvSpPr>
          <p:spPr>
            <a:xfrm>
              <a:off x="9530559" y="6237829"/>
              <a:ext cx="161158" cy="161158"/>
            </a:xfrm>
            <a:prstGeom prst="ellipse">
              <a:avLst/>
            </a:prstGeom>
            <a:solidFill>
              <a:srgbClr val="934B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600" dirty="0"/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E698F0E0-3170-DC4F-2297-235FEE682675}"/>
                </a:ext>
              </a:extLst>
            </p:cNvPr>
            <p:cNvCxnSpPr>
              <a:cxnSpLocks/>
            </p:cNvCxnSpPr>
            <p:nvPr/>
          </p:nvCxnSpPr>
          <p:spPr>
            <a:xfrm>
              <a:off x="8872411" y="5726566"/>
              <a:ext cx="155312" cy="125487"/>
            </a:xfrm>
            <a:prstGeom prst="straightConnector1">
              <a:avLst/>
            </a:prstGeom>
            <a:ln w="57150">
              <a:solidFill>
                <a:srgbClr val="FF5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ADFF82FD-67F6-BB4F-C6F6-07525E955E09}"/>
                </a:ext>
              </a:extLst>
            </p:cNvPr>
            <p:cNvCxnSpPr>
              <a:cxnSpLocks/>
            </p:cNvCxnSpPr>
            <p:nvPr/>
          </p:nvCxnSpPr>
          <p:spPr>
            <a:xfrm>
              <a:off x="9348690" y="6106865"/>
              <a:ext cx="155312" cy="125487"/>
            </a:xfrm>
            <a:prstGeom prst="straightConnector1">
              <a:avLst/>
            </a:prstGeom>
            <a:ln w="57150">
              <a:solidFill>
                <a:srgbClr val="FF5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1FC012E9-E728-BCE9-DC48-BCE979C2BFEB}"/>
                </a:ext>
              </a:extLst>
            </p:cNvPr>
            <p:cNvCxnSpPr>
              <a:cxnSpLocks/>
            </p:cNvCxnSpPr>
            <p:nvPr/>
          </p:nvCxnSpPr>
          <p:spPr>
            <a:xfrm>
              <a:off x="9059681" y="5876855"/>
              <a:ext cx="249136" cy="201293"/>
            </a:xfrm>
            <a:prstGeom prst="straightConnector1">
              <a:avLst/>
            </a:prstGeom>
            <a:ln w="57150">
              <a:solidFill>
                <a:srgbClr val="E6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4006918B-2474-08A8-E000-94973F8C8379}"/>
                </a:ext>
              </a:extLst>
            </p:cNvPr>
            <p:cNvCxnSpPr>
              <a:cxnSpLocks/>
            </p:cNvCxnSpPr>
            <p:nvPr/>
          </p:nvCxnSpPr>
          <p:spPr>
            <a:xfrm>
              <a:off x="9708868" y="6398987"/>
              <a:ext cx="155312" cy="125487"/>
            </a:xfrm>
            <a:prstGeom prst="straightConnector1">
              <a:avLst/>
            </a:prstGeom>
            <a:ln w="5715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DB55992-B033-A209-D216-7A04CE0D0D67}"/>
                </a:ext>
              </a:extLst>
            </p:cNvPr>
            <p:cNvCxnSpPr>
              <a:cxnSpLocks/>
            </p:cNvCxnSpPr>
            <p:nvPr/>
          </p:nvCxnSpPr>
          <p:spPr>
            <a:xfrm>
              <a:off x="9898096" y="6551295"/>
              <a:ext cx="259054" cy="209307"/>
            </a:xfrm>
            <a:prstGeom prst="straightConnector1">
              <a:avLst/>
            </a:prstGeom>
            <a:ln w="5715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C61508A5-322C-3F06-B049-945EE8F0C248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57" y="5445094"/>
              <a:ext cx="155312" cy="125487"/>
            </a:xfrm>
            <a:prstGeom prst="straightConnector1">
              <a:avLst/>
            </a:prstGeom>
            <a:ln w="5715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Left Brace 2">
            <a:extLst>
              <a:ext uri="{FF2B5EF4-FFF2-40B4-BE49-F238E27FC236}">
                <a16:creationId xmlns:a16="http://schemas.microsoft.com/office/drawing/2014/main" id="{491AE700-A1E5-E2E8-F903-2855A0EBA69F}"/>
              </a:ext>
            </a:extLst>
          </p:cNvPr>
          <p:cNvSpPr/>
          <p:nvPr/>
        </p:nvSpPr>
        <p:spPr>
          <a:xfrm rot="5400000">
            <a:off x="3677923" y="-991146"/>
            <a:ext cx="680720" cy="7670803"/>
          </a:xfrm>
          <a:prstGeom prst="leftBrace">
            <a:avLst>
              <a:gd name="adj1" fmla="val 8333"/>
              <a:gd name="adj2" fmla="val 69735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A3E66036-5190-6E43-28DC-88532D3D4A10}"/>
              </a:ext>
            </a:extLst>
          </p:cNvPr>
          <p:cNvSpPr/>
          <p:nvPr/>
        </p:nvSpPr>
        <p:spPr>
          <a:xfrm rot="5400000">
            <a:off x="9885888" y="1142664"/>
            <a:ext cx="680720" cy="3403184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3D5A52-F27D-D234-B7E0-327D7D299EF2}"/>
              </a:ext>
            </a:extLst>
          </p:cNvPr>
          <p:cNvSpPr txBox="1"/>
          <p:nvPr/>
        </p:nvSpPr>
        <p:spPr>
          <a:xfrm>
            <a:off x="0" y="1104262"/>
            <a:ext cx="52711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Perpendicular</a:t>
            </a: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direction of wave travel</a:t>
            </a:r>
            <a:endParaRPr kumimoji="0" lang="en-CA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11E639-1024-C025-34A7-5EDB5844A9DB}"/>
              </a:ext>
            </a:extLst>
          </p:cNvPr>
          <p:cNvSpPr txBox="1"/>
          <p:nvPr/>
        </p:nvSpPr>
        <p:spPr>
          <a:xfrm>
            <a:off x="7909502" y="1104261"/>
            <a:ext cx="4282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Parallel</a:t>
            </a:r>
            <a:r>
              <a:rPr kumimoji="0" lang="en-GB" sz="40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direction of wave travel</a:t>
            </a:r>
            <a:endParaRPr kumimoji="0" lang="en-CA" sz="40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949ECF-AFBC-4B22-1345-62C0FACE8FEE}"/>
              </a:ext>
            </a:extLst>
          </p:cNvPr>
          <p:cNvSpPr txBox="1"/>
          <p:nvPr/>
        </p:nvSpPr>
        <p:spPr>
          <a:xfrm>
            <a:off x="405895" y="103401"/>
            <a:ext cx="4459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TRANSVERSE</a:t>
            </a:r>
            <a:endParaRPr kumimoji="0" lang="en-CA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F362D8-14DD-8010-D712-FF6278E8388F}"/>
              </a:ext>
            </a:extLst>
          </p:cNvPr>
          <p:cNvSpPr txBox="1"/>
          <p:nvPr/>
        </p:nvSpPr>
        <p:spPr>
          <a:xfrm>
            <a:off x="7732618" y="177625"/>
            <a:ext cx="4459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LONGITUDINAL</a:t>
            </a:r>
            <a:endParaRPr kumimoji="0" lang="en-CA" sz="52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419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85">
        <p:fade/>
      </p:transition>
    </mc:Choice>
    <mc:Fallback>
      <p:transition spd="med" advTm="2385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29A8A-FB72-1476-5BF9-FD29E1CDA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497530A-D0C6-BCC4-8E37-B756D60E9EA6}"/>
              </a:ext>
            </a:extLst>
          </p:cNvPr>
          <p:cNvCxnSpPr>
            <a:cxnSpLocks/>
          </p:cNvCxnSpPr>
          <p:nvPr/>
        </p:nvCxnSpPr>
        <p:spPr>
          <a:xfrm flipV="1">
            <a:off x="4145280" y="3389391"/>
            <a:ext cx="0" cy="346860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742CCE-4DE3-488D-562E-54B4637D9AA5}"/>
              </a:ext>
            </a:extLst>
          </p:cNvPr>
          <p:cNvCxnSpPr>
            <a:cxnSpLocks/>
          </p:cNvCxnSpPr>
          <p:nvPr/>
        </p:nvCxnSpPr>
        <p:spPr>
          <a:xfrm flipV="1">
            <a:off x="8170125" y="3389391"/>
            <a:ext cx="0" cy="346860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A56D31-FE25-8087-D312-A4D2940D6C00}"/>
              </a:ext>
            </a:extLst>
          </p:cNvPr>
          <p:cNvCxnSpPr>
            <a:cxnSpLocks/>
          </p:cNvCxnSpPr>
          <p:nvPr/>
        </p:nvCxnSpPr>
        <p:spPr>
          <a:xfrm>
            <a:off x="2" y="3413760"/>
            <a:ext cx="12191998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0D25D4F-C82B-3456-1A95-E5EA6B0CD520}"/>
              </a:ext>
            </a:extLst>
          </p:cNvPr>
          <p:cNvSpPr txBox="1"/>
          <p:nvPr/>
        </p:nvSpPr>
        <p:spPr>
          <a:xfrm>
            <a:off x="1606919" y="3646681"/>
            <a:ext cx="2592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Left-Circular Polarization</a:t>
            </a:r>
            <a:endParaRPr kumimoji="0" lang="en-CA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33F9BF7-8B95-DAE0-0B69-ACD17259E6D1}"/>
              </a:ext>
            </a:extLst>
          </p:cNvPr>
          <p:cNvSpPr txBox="1"/>
          <p:nvPr/>
        </p:nvSpPr>
        <p:spPr>
          <a:xfrm>
            <a:off x="5474681" y="3649400"/>
            <a:ext cx="2786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3600" dirty="0">
                <a:solidFill>
                  <a:prstClr val="black"/>
                </a:solidFill>
              </a:rPr>
              <a:t>Right-Circular Polarization</a:t>
            </a:r>
            <a:endParaRPr lang="en-CA" sz="3600" dirty="0">
              <a:solidFill>
                <a:prstClr val="black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AD12CF0-7235-08EA-CBE1-DD42FA896127}"/>
              </a:ext>
            </a:extLst>
          </p:cNvPr>
          <p:cNvSpPr txBox="1"/>
          <p:nvPr/>
        </p:nvSpPr>
        <p:spPr>
          <a:xfrm>
            <a:off x="9900063" y="3647264"/>
            <a:ext cx="22919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Longitudinal</a:t>
            </a:r>
            <a:b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Polarization</a:t>
            </a: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4536AF6-E62B-7D3E-1612-E1E842363D4B}"/>
              </a:ext>
            </a:extLst>
          </p:cNvPr>
          <p:cNvGrpSpPr/>
          <p:nvPr/>
        </p:nvGrpSpPr>
        <p:grpSpPr>
          <a:xfrm>
            <a:off x="10433462" y="5349541"/>
            <a:ext cx="1422830" cy="1422828"/>
            <a:chOff x="8170125" y="7325486"/>
            <a:chExt cx="1921481" cy="1921480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F79241F0-26DF-F392-10E1-B1830BDB9720}"/>
                </a:ext>
              </a:extLst>
            </p:cNvPr>
            <p:cNvSpPr/>
            <p:nvPr/>
          </p:nvSpPr>
          <p:spPr>
            <a:xfrm>
              <a:off x="8170125" y="7325486"/>
              <a:ext cx="1921481" cy="19214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902A34C-0C1E-BF83-0599-7362684EDAEC}"/>
                </a:ext>
              </a:extLst>
            </p:cNvPr>
            <p:cNvSpPr/>
            <p:nvPr/>
          </p:nvSpPr>
          <p:spPr>
            <a:xfrm>
              <a:off x="8924509" y="8073329"/>
              <a:ext cx="425792" cy="4257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600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61C0327-5031-909F-0AED-7833CB124C65}"/>
              </a:ext>
            </a:extLst>
          </p:cNvPr>
          <p:cNvGrpSpPr/>
          <p:nvPr/>
        </p:nvGrpSpPr>
        <p:grpSpPr>
          <a:xfrm>
            <a:off x="8524657" y="5445094"/>
            <a:ext cx="1632493" cy="1315508"/>
            <a:chOff x="8524657" y="5445094"/>
            <a:chExt cx="1632493" cy="1315508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29EA2B3E-6EB1-4356-AD07-7A4040F70553}"/>
                </a:ext>
              </a:extLst>
            </p:cNvPr>
            <p:cNvSpPr/>
            <p:nvPr/>
          </p:nvSpPr>
          <p:spPr>
            <a:xfrm>
              <a:off x="8684302" y="5567994"/>
              <a:ext cx="161158" cy="161158"/>
            </a:xfrm>
            <a:prstGeom prst="ellipse">
              <a:avLst/>
            </a:prstGeom>
            <a:solidFill>
              <a:srgbClr val="934B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600" dirty="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7AAAE396-2BF8-BF51-70D9-DB8BA2E67CAA}"/>
                </a:ext>
              </a:extLst>
            </p:cNvPr>
            <p:cNvSpPr/>
            <p:nvPr/>
          </p:nvSpPr>
          <p:spPr>
            <a:xfrm>
              <a:off x="9530559" y="6237829"/>
              <a:ext cx="161158" cy="161158"/>
            </a:xfrm>
            <a:prstGeom prst="ellipse">
              <a:avLst/>
            </a:prstGeom>
            <a:solidFill>
              <a:srgbClr val="934B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600" dirty="0"/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19982AEE-32B3-814B-690A-3E202D99382B}"/>
                </a:ext>
              </a:extLst>
            </p:cNvPr>
            <p:cNvCxnSpPr>
              <a:cxnSpLocks/>
            </p:cNvCxnSpPr>
            <p:nvPr/>
          </p:nvCxnSpPr>
          <p:spPr>
            <a:xfrm>
              <a:off x="8872411" y="5726566"/>
              <a:ext cx="155312" cy="125487"/>
            </a:xfrm>
            <a:prstGeom prst="straightConnector1">
              <a:avLst/>
            </a:prstGeom>
            <a:ln w="57150">
              <a:solidFill>
                <a:srgbClr val="FF5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0B67D95A-19CF-8EE3-C9F2-A792106AC3B4}"/>
                </a:ext>
              </a:extLst>
            </p:cNvPr>
            <p:cNvCxnSpPr>
              <a:cxnSpLocks/>
            </p:cNvCxnSpPr>
            <p:nvPr/>
          </p:nvCxnSpPr>
          <p:spPr>
            <a:xfrm>
              <a:off x="9348690" y="6106865"/>
              <a:ext cx="155312" cy="125487"/>
            </a:xfrm>
            <a:prstGeom prst="straightConnector1">
              <a:avLst/>
            </a:prstGeom>
            <a:ln w="57150">
              <a:solidFill>
                <a:srgbClr val="FF5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EF00421C-61DA-52AD-2450-9AD5EB3210CD}"/>
                </a:ext>
              </a:extLst>
            </p:cNvPr>
            <p:cNvCxnSpPr>
              <a:cxnSpLocks/>
            </p:cNvCxnSpPr>
            <p:nvPr/>
          </p:nvCxnSpPr>
          <p:spPr>
            <a:xfrm>
              <a:off x="9059681" y="5876855"/>
              <a:ext cx="249136" cy="201293"/>
            </a:xfrm>
            <a:prstGeom prst="straightConnector1">
              <a:avLst/>
            </a:prstGeom>
            <a:ln w="57150">
              <a:solidFill>
                <a:srgbClr val="E6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8B8696D8-9D63-B807-BFB1-ED476834D803}"/>
                </a:ext>
              </a:extLst>
            </p:cNvPr>
            <p:cNvCxnSpPr>
              <a:cxnSpLocks/>
            </p:cNvCxnSpPr>
            <p:nvPr/>
          </p:nvCxnSpPr>
          <p:spPr>
            <a:xfrm>
              <a:off x="9708868" y="6398987"/>
              <a:ext cx="155312" cy="125487"/>
            </a:xfrm>
            <a:prstGeom prst="straightConnector1">
              <a:avLst/>
            </a:prstGeom>
            <a:ln w="5715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FAD0BC16-AC89-7B13-74A6-832881A064A6}"/>
                </a:ext>
              </a:extLst>
            </p:cNvPr>
            <p:cNvCxnSpPr>
              <a:cxnSpLocks/>
            </p:cNvCxnSpPr>
            <p:nvPr/>
          </p:nvCxnSpPr>
          <p:spPr>
            <a:xfrm>
              <a:off x="9898096" y="6551295"/>
              <a:ext cx="259054" cy="209307"/>
            </a:xfrm>
            <a:prstGeom prst="straightConnector1">
              <a:avLst/>
            </a:prstGeom>
            <a:ln w="5715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282C9D7F-6D5F-22A3-76EC-FFC9D1F2F68C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57" y="5445094"/>
              <a:ext cx="155312" cy="125487"/>
            </a:xfrm>
            <a:prstGeom prst="straightConnector1">
              <a:avLst/>
            </a:prstGeom>
            <a:ln w="5715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Left Brace 2">
            <a:extLst>
              <a:ext uri="{FF2B5EF4-FFF2-40B4-BE49-F238E27FC236}">
                <a16:creationId xmlns:a16="http://schemas.microsoft.com/office/drawing/2014/main" id="{7BA8E357-75C6-84FF-20DC-CBED0FB81B0A}"/>
              </a:ext>
            </a:extLst>
          </p:cNvPr>
          <p:cNvSpPr/>
          <p:nvPr/>
        </p:nvSpPr>
        <p:spPr>
          <a:xfrm rot="5400000">
            <a:off x="3677923" y="-991146"/>
            <a:ext cx="680720" cy="7670803"/>
          </a:xfrm>
          <a:prstGeom prst="leftBrace">
            <a:avLst>
              <a:gd name="adj1" fmla="val 8333"/>
              <a:gd name="adj2" fmla="val 69735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CCA08E5-6DFD-25E0-AD13-4B61239DDE04}"/>
              </a:ext>
            </a:extLst>
          </p:cNvPr>
          <p:cNvSpPr/>
          <p:nvPr/>
        </p:nvSpPr>
        <p:spPr>
          <a:xfrm rot="5400000">
            <a:off x="9885888" y="1142664"/>
            <a:ext cx="680720" cy="3403184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397F3B-5D4E-21FF-C4F1-585C1128CC25}"/>
              </a:ext>
            </a:extLst>
          </p:cNvPr>
          <p:cNvSpPr txBox="1"/>
          <p:nvPr/>
        </p:nvSpPr>
        <p:spPr>
          <a:xfrm>
            <a:off x="0" y="1104262"/>
            <a:ext cx="52711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Perpendicular</a:t>
            </a: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direction of wave travel</a:t>
            </a:r>
            <a:endParaRPr kumimoji="0" lang="en-CA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8338A9-B7FF-BD1F-A257-471F6B8FF571}"/>
              </a:ext>
            </a:extLst>
          </p:cNvPr>
          <p:cNvSpPr txBox="1"/>
          <p:nvPr/>
        </p:nvSpPr>
        <p:spPr>
          <a:xfrm>
            <a:off x="7909502" y="1104261"/>
            <a:ext cx="4282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Parallel</a:t>
            </a:r>
            <a:r>
              <a:rPr kumimoji="0" lang="en-GB" sz="40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direction of wave travel</a:t>
            </a:r>
            <a:endParaRPr kumimoji="0" lang="en-CA" sz="40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705784-1D9F-1D41-0AC6-354E76B51BDA}"/>
              </a:ext>
            </a:extLst>
          </p:cNvPr>
          <p:cNvSpPr txBox="1"/>
          <p:nvPr/>
        </p:nvSpPr>
        <p:spPr>
          <a:xfrm>
            <a:off x="405895" y="103401"/>
            <a:ext cx="4459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TRANSVERSE</a:t>
            </a:r>
            <a:endParaRPr kumimoji="0" lang="en-CA" sz="6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B9FD-0F99-23BA-51C0-F958DD8886F2}"/>
              </a:ext>
            </a:extLst>
          </p:cNvPr>
          <p:cNvSpPr txBox="1"/>
          <p:nvPr/>
        </p:nvSpPr>
        <p:spPr>
          <a:xfrm>
            <a:off x="7732618" y="177625"/>
            <a:ext cx="4459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LONGITUDINAL</a:t>
            </a:r>
            <a:endParaRPr kumimoji="0" lang="en-CA" sz="52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CEA5BC-8230-A353-A382-6DF3D1321B37}"/>
              </a:ext>
            </a:extLst>
          </p:cNvPr>
          <p:cNvGrpSpPr/>
          <p:nvPr/>
        </p:nvGrpSpPr>
        <p:grpSpPr>
          <a:xfrm>
            <a:off x="2277512" y="5370310"/>
            <a:ext cx="1413516" cy="1422560"/>
            <a:chOff x="9613456" y="1557596"/>
            <a:chExt cx="1980940" cy="199361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E0D42D2-E4B1-FD52-B2D6-5ABC0F8E24E5}"/>
                </a:ext>
              </a:extLst>
            </p:cNvPr>
            <p:cNvSpPr/>
            <p:nvPr/>
          </p:nvSpPr>
          <p:spPr>
            <a:xfrm>
              <a:off x="9613456" y="1587269"/>
              <a:ext cx="1963938" cy="196394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13BAC10C-471A-730E-337B-74C970A5CF8D}"/>
                </a:ext>
              </a:extLst>
            </p:cNvPr>
            <p:cNvSpPr/>
            <p:nvPr/>
          </p:nvSpPr>
          <p:spPr>
            <a:xfrm>
              <a:off x="9643002" y="1557596"/>
              <a:ext cx="1951394" cy="1951394"/>
            </a:xfrm>
            <a:prstGeom prst="arc">
              <a:avLst>
                <a:gd name="adj1" fmla="val 17028627"/>
                <a:gd name="adj2" fmla="val 15204447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E3CAEB7-867E-88B6-A994-CD8081B25FF1}"/>
                </a:ext>
              </a:extLst>
            </p:cNvPr>
            <p:cNvCxnSpPr>
              <a:cxnSpLocks/>
            </p:cNvCxnSpPr>
            <p:nvPr/>
          </p:nvCxnSpPr>
          <p:spPr>
            <a:xfrm>
              <a:off x="10340075" y="1598224"/>
              <a:ext cx="269955" cy="995299"/>
            </a:xfrm>
            <a:prstGeom prst="straightConnector1">
              <a:avLst/>
            </a:prstGeom>
            <a:ln w="1143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7C3EAE9-5538-8D82-8B73-87E771CE2722}"/>
                </a:ext>
              </a:extLst>
            </p:cNvPr>
            <p:cNvCxnSpPr>
              <a:cxnSpLocks/>
              <a:stCxn id="39" idx="1"/>
            </p:cNvCxnSpPr>
            <p:nvPr/>
          </p:nvCxnSpPr>
          <p:spPr>
            <a:xfrm>
              <a:off x="9901068" y="1874882"/>
              <a:ext cx="724281" cy="710785"/>
            </a:xfrm>
            <a:prstGeom prst="straightConnector1">
              <a:avLst/>
            </a:prstGeom>
            <a:ln w="114300">
              <a:solidFill>
                <a:srgbClr val="FF0000">
                  <a:alpha val="80000"/>
                </a:srgb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D0782CE-399E-C16E-FA35-D03F52F05F3E}"/>
                </a:ext>
              </a:extLst>
            </p:cNvPr>
            <p:cNvCxnSpPr>
              <a:cxnSpLocks/>
            </p:cNvCxnSpPr>
            <p:nvPr/>
          </p:nvCxnSpPr>
          <p:spPr>
            <a:xfrm>
              <a:off x="9641601" y="2379667"/>
              <a:ext cx="968429" cy="188312"/>
            </a:xfrm>
            <a:prstGeom prst="straightConnector1">
              <a:avLst/>
            </a:prstGeom>
            <a:ln w="114300">
              <a:solidFill>
                <a:srgbClr val="FF0000">
                  <a:alpha val="60000"/>
                </a:srgb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C6207C8-E5C1-31F7-9CF9-B6F7820A77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7500" y="2575931"/>
              <a:ext cx="940143" cy="377929"/>
            </a:xfrm>
            <a:prstGeom prst="straightConnector1">
              <a:avLst/>
            </a:prstGeom>
            <a:ln w="114300">
              <a:solidFill>
                <a:srgbClr val="FF0000">
                  <a:alpha val="40000"/>
                </a:srgb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7578FEF-0D7D-DD8F-4D8E-D05D95C4E8BE}"/>
              </a:ext>
            </a:extLst>
          </p:cNvPr>
          <p:cNvGrpSpPr/>
          <p:nvPr/>
        </p:nvGrpSpPr>
        <p:grpSpPr>
          <a:xfrm>
            <a:off x="6330350" y="5346034"/>
            <a:ext cx="1413516" cy="1422560"/>
            <a:chOff x="9288662" y="5388338"/>
            <a:chExt cx="1413516" cy="142256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35CCD7A-8A6E-68B8-6321-110200EAEFDA}"/>
                </a:ext>
              </a:extLst>
            </p:cNvPr>
            <p:cNvSpPr/>
            <p:nvPr/>
          </p:nvSpPr>
          <p:spPr>
            <a:xfrm>
              <a:off x="9288662" y="5409512"/>
              <a:ext cx="1401384" cy="1401386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ABA6325-6B86-6EBB-427C-1FB61B8B6659}"/>
                </a:ext>
              </a:extLst>
            </p:cNvPr>
            <p:cNvGrpSpPr/>
            <p:nvPr/>
          </p:nvGrpSpPr>
          <p:grpSpPr>
            <a:xfrm flipH="1">
              <a:off x="9308745" y="5388338"/>
              <a:ext cx="1393433" cy="1392434"/>
              <a:chOff x="9308745" y="5388338"/>
              <a:chExt cx="1393433" cy="1392434"/>
            </a:xfrm>
          </p:grpSpPr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4F848639-01D6-FBF1-0FF7-25326B43E871}"/>
                  </a:ext>
                </a:extLst>
              </p:cNvPr>
              <p:cNvSpPr/>
              <p:nvPr/>
            </p:nvSpPr>
            <p:spPr>
              <a:xfrm>
                <a:off x="9309745" y="5388338"/>
                <a:ext cx="1392433" cy="1392434"/>
              </a:xfrm>
              <a:prstGeom prst="arc">
                <a:avLst>
                  <a:gd name="adj1" fmla="val 17028627"/>
                  <a:gd name="adj2" fmla="val 15204447"/>
                </a:avLst>
              </a:prstGeom>
              <a:ln w="76200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3AEB668-DAE2-B74B-8457-19CB5EBC96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7147" y="5417329"/>
                <a:ext cx="192629" cy="710204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3EA743F-7E62-5C09-ABA0-BC44A710CCCC}"/>
                  </a:ext>
                </a:extLst>
              </p:cNvPr>
              <p:cNvCxnSpPr>
                <a:cxnSpLocks/>
                <a:stCxn id="51" idx="1"/>
              </p:cNvCxnSpPr>
              <p:nvPr/>
            </p:nvCxnSpPr>
            <p:spPr>
              <a:xfrm>
                <a:off x="9493890" y="5614740"/>
                <a:ext cx="516817" cy="507187"/>
              </a:xfrm>
              <a:prstGeom prst="straightConnector1">
                <a:avLst/>
              </a:prstGeom>
              <a:ln w="114300">
                <a:solidFill>
                  <a:srgbClr val="FF0000">
                    <a:alpha val="80000"/>
                  </a:srgb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947CB68-D739-A0C7-E169-A9D6B9618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8745" y="5974934"/>
                <a:ext cx="691030" cy="134372"/>
              </a:xfrm>
              <a:prstGeom prst="straightConnector1">
                <a:avLst/>
              </a:prstGeom>
              <a:ln w="114300">
                <a:solidFill>
                  <a:srgbClr val="FF0000">
                    <a:alpha val="60000"/>
                  </a:srgb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EAF1E182-312D-56B1-6092-1E6334E779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41497" y="6114980"/>
                <a:ext cx="670847" cy="269674"/>
              </a:xfrm>
              <a:prstGeom prst="straightConnector1">
                <a:avLst/>
              </a:prstGeom>
              <a:ln w="114300">
                <a:solidFill>
                  <a:srgbClr val="FF0000">
                    <a:alpha val="40000"/>
                  </a:srgb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>
                <a:extLst>
                  <a:ext uri="{FF2B5EF4-FFF2-40B4-BE49-F238E27FC236}">
                    <a16:creationId xmlns:a16="http://schemas.microsoft.com/office/drawing/2014/main" id="{51902200-A150-DD73-F1B3-6CCAA2EEEC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2727507"/>
                  </p:ext>
                </p:extLst>
              </p:nvPr>
            </p:nvGraphicFramePr>
            <p:xfrm>
              <a:off x="3733618" y="5004699"/>
              <a:ext cx="2472597" cy="17239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72597" cy="1723922"/>
                    </a:xfrm>
                    <a:prstGeom prst="rect">
                      <a:avLst/>
                    </a:prstGeom>
                  </am3d:spPr>
                  <am3d:camera>
                    <am3d:pos x="0" y="0" z="553164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1402" d="1000000"/>
                    <am3d:preTrans dx="3703036" dy="-189406" dz="-12511917"/>
                    <am3d:scale>
                      <am3d:sx n="1000000" d="1000000"/>
                      <am3d:sy n="1000000" d="1000000"/>
                      <am3d:sz n="1000000" d="1000000"/>
                    </am3d:scale>
                    <am3d:rot ay="19200000" az="19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0242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>
                <a:extLst>
                  <a:ext uri="{FF2B5EF4-FFF2-40B4-BE49-F238E27FC236}">
                    <a16:creationId xmlns:a16="http://schemas.microsoft.com/office/drawing/2014/main" id="{51902200-A150-DD73-F1B3-6CCAA2EEEC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3618" y="5004699"/>
                <a:ext cx="2472597" cy="1723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9" name="3D Model 58">
                <a:extLst>
                  <a:ext uri="{FF2B5EF4-FFF2-40B4-BE49-F238E27FC236}">
                    <a16:creationId xmlns:a16="http://schemas.microsoft.com/office/drawing/2014/main" id="{83D3E6FA-D27C-0099-93C6-67C35CFEAC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1674638"/>
                  </p:ext>
                </p:extLst>
              </p:nvPr>
            </p:nvGraphicFramePr>
            <p:xfrm>
              <a:off x="-174094" y="4984184"/>
              <a:ext cx="2325220" cy="189689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325220" cy="1896891"/>
                    </a:xfrm>
                    <a:prstGeom prst="rect">
                      <a:avLst/>
                    </a:prstGeom>
                  </am3d:spPr>
                  <am3d:camera>
                    <am3d:pos x="0" y="0" z="553164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1402" d="1000000"/>
                    <am3d:preTrans dx="3703036" dy="-189406" dz="-12511919"/>
                    <am3d:scale>
                      <am3d:sx n="1000000" d="1000000"/>
                      <am3d:sy n="1000000" d="1000000"/>
                      <am3d:sz n="1000000" d="1000000"/>
                    </am3d:scale>
                    <am3d:rot ay="19200000" az="19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1614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9" name="3D Model 58">
                <a:extLst>
                  <a:ext uri="{FF2B5EF4-FFF2-40B4-BE49-F238E27FC236}">
                    <a16:creationId xmlns:a16="http://schemas.microsoft.com/office/drawing/2014/main" id="{83D3E6FA-D27C-0099-93C6-67C35CFEAC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74094" y="4984184"/>
                <a:ext cx="2325220" cy="1896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01B43D0-1FFF-ACBD-4CC5-AE30D2A5D2CB}"/>
                  </a:ext>
                </a:extLst>
              </p:cNvPr>
              <p:cNvSpPr txBox="1"/>
              <p:nvPr/>
            </p:nvSpPr>
            <p:spPr>
              <a:xfrm>
                <a:off x="-12563" y="3414524"/>
                <a:ext cx="1411132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spin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𝑺</m:t>
                        </m:r>
                      </m:e>
                      <m:sub>
                        <m:r>
                          <a:rPr kumimoji="0" lang="en-CA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𝒛</m:t>
                        </m:r>
                      </m:sub>
                    </m:sSub>
                  </m:oMath>
                </a14:m>
                <a:endParaRPr kumimoji="0" lang="en-CA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400" b="1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400" b="1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kumimoji="0" lang="en-CA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01B43D0-1FFF-ACBD-4CC5-AE30D2A5D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563" y="3414524"/>
                <a:ext cx="1411132" cy="1261884"/>
              </a:xfrm>
              <a:prstGeom prst="rect">
                <a:avLst/>
              </a:prstGeom>
              <a:blipFill>
                <a:blip r:embed="rId7"/>
                <a:stretch>
                  <a:fillRect l="-9524" t="-57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638FD35-5E8D-1403-69B3-0A38E96AABB2}"/>
                  </a:ext>
                </a:extLst>
              </p:cNvPr>
              <p:cNvSpPr txBox="1"/>
              <p:nvPr/>
            </p:nvSpPr>
            <p:spPr>
              <a:xfrm>
                <a:off x="4145280" y="3419871"/>
                <a:ext cx="1398568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spin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𝑺</m:t>
                        </m:r>
                      </m:e>
                      <m:sub>
                        <m:r>
                          <a:rPr kumimoji="0" lang="en-CA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𝒛</m:t>
                        </m:r>
                      </m:sub>
                    </m:sSub>
                  </m:oMath>
                </a14:m>
                <a:endParaRPr kumimoji="0" lang="en-CA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400" b="1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400" b="1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kumimoji="0" lang="en-CA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638FD35-5E8D-1403-69B3-0A38E96AA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280" y="3419871"/>
                <a:ext cx="1398568" cy="1261884"/>
              </a:xfrm>
              <a:prstGeom prst="rect">
                <a:avLst/>
              </a:prstGeom>
              <a:blipFill>
                <a:blip r:embed="rId8"/>
                <a:stretch>
                  <a:fillRect l="-10044" t="-57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865549F-2CC2-5187-E9E2-206199F60AB2}"/>
                  </a:ext>
                </a:extLst>
              </p:cNvPr>
              <p:cNvSpPr txBox="1"/>
              <p:nvPr/>
            </p:nvSpPr>
            <p:spPr>
              <a:xfrm>
                <a:off x="8203194" y="3418500"/>
                <a:ext cx="1398568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spin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𝑺</m:t>
                        </m:r>
                      </m:e>
                      <m:sub>
                        <m:r>
                          <a:rPr kumimoji="0" lang="en-CA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𝒛</m:t>
                        </m:r>
                      </m:sub>
                    </m:sSub>
                  </m:oMath>
                </a14:m>
                <a:endParaRPr kumimoji="0" lang="en-CA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400" b="1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kumimoji="0" lang="en-CA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865549F-2CC2-5187-E9E2-206199F60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194" y="3418500"/>
                <a:ext cx="1398568" cy="1261884"/>
              </a:xfrm>
              <a:prstGeom prst="rect">
                <a:avLst/>
              </a:prstGeom>
              <a:blipFill>
                <a:blip r:embed="rId9"/>
                <a:stretch>
                  <a:fillRect l="-10480" t="-57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91752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825">
        <p:fade/>
      </p:transition>
    </mc:Choice>
    <mc:Fallback>
      <p:transition spd="med" advTm="108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4" grpId="0"/>
      <p:bldP spid="6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5F01C-FF3F-C932-EE15-1C7652D85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856A7F-5956-08A0-D702-53D2D72A590D}"/>
                  </a:ext>
                </a:extLst>
              </p:cNvPr>
              <p:cNvSpPr txBox="1"/>
              <p:nvPr/>
            </p:nvSpPr>
            <p:spPr>
              <a:xfrm>
                <a:off x="177433" y="211044"/>
                <a:ext cx="6025247" cy="13436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800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856A7F-5956-08A0-D702-53D2D72A5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33" y="211044"/>
                <a:ext cx="6025247" cy="1343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564A37C-B0F8-9386-DF30-568366C957F4}"/>
              </a:ext>
            </a:extLst>
          </p:cNvPr>
          <p:cNvSpPr txBox="1"/>
          <p:nvPr/>
        </p:nvSpPr>
        <p:spPr>
          <a:xfrm>
            <a:off x="889406" y="-81344"/>
            <a:ext cx="2644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3+1 spacetime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5040D1-D01E-3553-9F1D-07C082FB8742}"/>
                  </a:ext>
                </a:extLst>
              </p:cNvPr>
              <p:cNvSpPr txBox="1"/>
              <p:nvPr/>
            </p:nvSpPr>
            <p:spPr>
              <a:xfrm>
                <a:off x="6875241" y="75849"/>
                <a:ext cx="4570184" cy="1128258"/>
              </a:xfrm>
              <a:prstGeom prst="rect">
                <a:avLst/>
              </a:prstGeom>
              <a:solidFill>
                <a:srgbClr val="F5F9FD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2800" dirty="0"/>
                  <a:t>Dispersion Relation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  <m:t>𝑚𝑐</m:t>
                                  </m:r>
                                </m:num>
                                <m:den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5040D1-D01E-3553-9F1D-07C082FB8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241" y="75849"/>
                <a:ext cx="4570184" cy="1128258"/>
              </a:xfrm>
              <a:prstGeom prst="rect">
                <a:avLst/>
              </a:prstGeom>
              <a:blipFill>
                <a:blip r:embed="rId4"/>
                <a:stretch>
                  <a:fillRect t="-312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020C1065-BCEA-96D2-20C5-2424EF540B6A}"/>
              </a:ext>
            </a:extLst>
          </p:cNvPr>
          <p:cNvGrpSpPr/>
          <p:nvPr/>
        </p:nvGrpSpPr>
        <p:grpSpPr>
          <a:xfrm>
            <a:off x="492567" y="1426620"/>
            <a:ext cx="2116521" cy="714895"/>
            <a:chOff x="492567" y="1426620"/>
            <a:chExt cx="2116521" cy="71489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D4BEDC-99E2-30DA-0C62-67A6569B424E}"/>
                </a:ext>
              </a:extLst>
            </p:cNvPr>
            <p:cNvSpPr txBox="1"/>
            <p:nvPr/>
          </p:nvSpPr>
          <p:spPr>
            <a:xfrm>
              <a:off x="492567" y="1433629"/>
              <a:ext cx="17188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b="1" dirty="0">
                  <a:solidFill>
                    <a:srgbClr val="FF0000"/>
                  </a:solidFill>
                </a:rPr>
                <a:t>LINEAR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6538259-C0E6-4BC5-175B-0B3E3B03464B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2211435" y="1426620"/>
              <a:ext cx="397653" cy="36095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F00BFD-3C51-6D9E-0107-5450128F32F0}"/>
              </a:ext>
            </a:extLst>
          </p:cNvPr>
          <p:cNvGrpSpPr/>
          <p:nvPr/>
        </p:nvGrpSpPr>
        <p:grpSpPr>
          <a:xfrm>
            <a:off x="6701742" y="1291370"/>
            <a:ext cx="5354192" cy="1429738"/>
            <a:chOff x="6533009" y="1737529"/>
            <a:chExt cx="5354192" cy="14297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4C2FC0-CE29-D17C-61C4-2B2E8E5334D9}"/>
                    </a:ext>
                  </a:extLst>
                </p:cNvPr>
                <p:cNvSpPr txBox="1"/>
                <p:nvPr/>
              </p:nvSpPr>
              <p:spPr>
                <a:xfrm>
                  <a:off x="6533009" y="1737529"/>
                  <a:ext cx="5354192" cy="78130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CA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CA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CA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CA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200" i="1">
                                          <a:latin typeface="Cambria Math" panose="02040503050406030204" pitchFamily="18" charset="0"/>
                                        </a:rPr>
                                        <m:t>𝑚𝑐</m:t>
                                      </m:r>
                                    </m:num>
                                    <m:den>
                                      <m:r>
                                        <a:rPr lang="en-CA" sz="22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CA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2200" b="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200" b="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CA" sz="2200" b="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2200" b="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200" b="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CA" sz="2200" b="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2200" b="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200" b="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CA" sz="2200" b="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a14:m>
                  <a:r>
                    <a:rPr lang="en-CA" sz="2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4C2FC0-CE29-D17C-61C4-2B2E8E5334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009" y="1737529"/>
                  <a:ext cx="5354192" cy="78130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C2CD66F-CD1E-AF22-C3AF-D215F695F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26927" y="2518833"/>
              <a:ext cx="327676" cy="64843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40A867-68EC-4D58-195D-081EA32B3A25}"/>
                  </a:ext>
                </a:extLst>
              </p:cNvPr>
              <p:cNvSpPr txBox="1"/>
              <p:nvPr/>
            </p:nvSpPr>
            <p:spPr>
              <a:xfrm>
                <a:off x="0" y="2588185"/>
                <a:ext cx="12852400" cy="103707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7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47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d>
                      <m:dPr>
                        <m:ctrlPr>
                          <a:rPr lang="en-CA" sz="4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7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7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7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e>
                    </m:d>
                    <m:r>
                      <a:rPr lang="en-CA" sz="47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47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47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CA" sz="47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sz="4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nary>
                          <m:naryPr>
                            <m:subHide m:val="on"/>
                            <m:supHide m:val="on"/>
                            <m:ctrlPr>
                              <a:rPr lang="en-CA" sz="47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CA" sz="47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CA" sz="47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7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sz="47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47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CA" sz="47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7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sz="47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CA" sz="47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CA" sz="47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7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CA" sz="47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CA" sz="47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CA" sz="4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700" b="0" i="1" smtClean="0">
                                    <a:latin typeface="Cambria Math" panose="02040503050406030204" pitchFamily="18" charset="0"/>
                                  </a:rPr>
                                  <m:t>𝒜</m:t>
                                </m:r>
                              </m:e>
                              <m:sup>
                                <m:r>
                                  <a:rPr lang="en-CA" sz="47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CA" sz="47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CA" sz="47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47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CA" sz="47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CA" sz="47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CA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CA" sz="48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CA" sz="47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CA" sz="47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CA" sz="47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7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47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CA" sz="47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7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7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CA" sz="4700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CA" sz="47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47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CA" sz="47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sup>
                                    </m:sSup>
                                  </m:e>
                                </m:d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CA" sz="47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40A867-68EC-4D58-195D-081EA32B3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88185"/>
                <a:ext cx="12852400" cy="10370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E4B5B8F1-6216-E83A-7870-6EF0B3C33774}"/>
              </a:ext>
            </a:extLst>
          </p:cNvPr>
          <p:cNvGrpSpPr/>
          <p:nvPr/>
        </p:nvGrpSpPr>
        <p:grpSpPr>
          <a:xfrm>
            <a:off x="1015388" y="3662422"/>
            <a:ext cx="2893464" cy="2552879"/>
            <a:chOff x="244855" y="3769102"/>
            <a:chExt cx="2893464" cy="2552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931BE96-C332-1A03-E75A-ED6A85F51257}"/>
                    </a:ext>
                  </a:extLst>
                </p:cNvPr>
                <p:cNvSpPr txBox="1"/>
                <p:nvPr/>
              </p:nvSpPr>
              <p:spPr>
                <a:xfrm>
                  <a:off x="372338" y="4415433"/>
                  <a:ext cx="2638499" cy="1906548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CA" sz="4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CA" sz="4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</m:sSub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CA" sz="44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931BE96-C332-1A03-E75A-ED6A85F51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38" y="4415433"/>
                  <a:ext cx="2638499" cy="190654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690F78-B326-276B-42BD-C3745EBB9BB0}"/>
                </a:ext>
              </a:extLst>
            </p:cNvPr>
            <p:cNvSpPr txBox="1"/>
            <p:nvPr/>
          </p:nvSpPr>
          <p:spPr>
            <a:xfrm>
              <a:off x="244855" y="3769102"/>
              <a:ext cx="28934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Horizontal</a:t>
              </a:r>
              <a:endPara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0F1C3F1-C5BD-5E05-1A01-122B969C4651}"/>
              </a:ext>
            </a:extLst>
          </p:cNvPr>
          <p:cNvGrpSpPr/>
          <p:nvPr/>
        </p:nvGrpSpPr>
        <p:grpSpPr>
          <a:xfrm>
            <a:off x="4960977" y="3662422"/>
            <a:ext cx="2483406" cy="2552879"/>
            <a:chOff x="4960977" y="3769102"/>
            <a:chExt cx="2483406" cy="2552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08602A5-848D-F648-787E-A2CF3713A173}"/>
                    </a:ext>
                  </a:extLst>
                </p:cNvPr>
                <p:cNvSpPr txBox="1"/>
                <p:nvPr/>
              </p:nvSpPr>
              <p:spPr>
                <a:xfrm>
                  <a:off x="4960977" y="4415433"/>
                  <a:ext cx="2483406" cy="1906548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CA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CA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4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CA" sz="44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08602A5-848D-F648-787E-A2CF3713A1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0977" y="4415433"/>
                  <a:ext cx="2483406" cy="190654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FAA7EB-1718-DC28-F16B-210EBA986AC2}"/>
                </a:ext>
              </a:extLst>
            </p:cNvPr>
            <p:cNvSpPr txBox="1"/>
            <p:nvPr/>
          </p:nvSpPr>
          <p:spPr>
            <a:xfrm>
              <a:off x="5270372" y="3769102"/>
              <a:ext cx="19887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Vertical</a:t>
              </a:r>
              <a:endPara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047582-AA66-B814-CA98-9DB3661F9CE7}"/>
              </a:ext>
            </a:extLst>
          </p:cNvPr>
          <p:cNvGrpSpPr/>
          <p:nvPr/>
        </p:nvGrpSpPr>
        <p:grpSpPr>
          <a:xfrm>
            <a:off x="8162436" y="3630094"/>
            <a:ext cx="3160900" cy="2627119"/>
            <a:chOff x="8853667" y="3736774"/>
            <a:chExt cx="3160900" cy="26271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CAFA119-42D5-6F55-D184-C748BE254464}"/>
                    </a:ext>
                  </a:extLst>
                </p:cNvPr>
                <p:cNvSpPr txBox="1"/>
                <p:nvPr/>
              </p:nvSpPr>
              <p:spPr>
                <a:xfrm>
                  <a:off x="8890369" y="4384953"/>
                  <a:ext cx="3124198" cy="1978940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CA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CA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4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CA" sz="44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CA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CAFA119-42D5-6F55-D184-C748BE2544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0369" y="4384953"/>
                  <a:ext cx="3124198" cy="197894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F36B34-E2D5-A5C4-817A-3AA8F975E395}"/>
                </a:ext>
              </a:extLst>
            </p:cNvPr>
            <p:cNvSpPr txBox="1"/>
            <p:nvPr/>
          </p:nvSpPr>
          <p:spPr>
            <a:xfrm>
              <a:off x="8853667" y="3736774"/>
              <a:ext cx="2942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Longitudinal</a:t>
              </a:r>
              <a:endPara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CB62713-54FA-55BA-F3CB-88E1BD7437CC}"/>
              </a:ext>
            </a:extLst>
          </p:cNvPr>
          <p:cNvSpPr txBox="1"/>
          <p:nvPr/>
        </p:nvSpPr>
        <p:spPr>
          <a:xfrm>
            <a:off x="0" y="621449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These specific polarization</a:t>
            </a:r>
            <a:r>
              <a:rPr kumimoji="0" lang="en-GB" sz="3600" b="0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vectors are for a z-travelling wave</a:t>
            </a:r>
            <a:endParaRPr kumimoji="0" lang="en-CA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969C62-F9E7-638C-65FB-E3FF8A91B2E2}"/>
              </a:ext>
            </a:extLst>
          </p:cNvPr>
          <p:cNvSpPr/>
          <p:nvPr/>
        </p:nvSpPr>
        <p:spPr>
          <a:xfrm>
            <a:off x="8097639" y="2688780"/>
            <a:ext cx="256118" cy="451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9568F84-9D78-310F-9B27-E98AD94E8CF6}"/>
              </a:ext>
            </a:extLst>
          </p:cNvPr>
          <p:cNvGrpSpPr/>
          <p:nvPr/>
        </p:nvGrpSpPr>
        <p:grpSpPr>
          <a:xfrm>
            <a:off x="7174251" y="2137951"/>
            <a:ext cx="1244240" cy="818157"/>
            <a:chOff x="7174251" y="2137951"/>
            <a:chExt cx="1244240" cy="8181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D42810C-E53E-42F6-391E-6B75C4C9E5B4}"/>
                    </a:ext>
                  </a:extLst>
                </p:cNvPr>
                <p:cNvSpPr txBox="1"/>
                <p:nvPr/>
              </p:nvSpPr>
              <p:spPr>
                <a:xfrm>
                  <a:off x="7174251" y="2137951"/>
                  <a:ext cx="1244240" cy="48833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CA" sz="20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20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</m:d>
                        <m:sSup>
                          <m:sSup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CA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CA" sz="2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2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</m:d>
                          </m:sup>
                        </m:sSup>
                      </m:oMath>
                    </m:oMathPara>
                  </a14:m>
                  <a:endParaRPr lang="en-CA" sz="2000" b="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D42810C-E53E-42F6-391E-6B75C4C9E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251" y="2137951"/>
                  <a:ext cx="1244240" cy="48833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B0535A6-A581-212F-9F98-BB6F3ECA5BCD}"/>
                </a:ext>
              </a:extLst>
            </p:cNvPr>
            <p:cNvCxnSpPr>
              <a:cxnSpLocks/>
            </p:cNvCxnSpPr>
            <p:nvPr/>
          </p:nvCxnSpPr>
          <p:spPr>
            <a:xfrm>
              <a:off x="7785819" y="2624837"/>
              <a:ext cx="59733" cy="33127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C4AAEE3-08D4-7D0F-0A4D-24884EE5DEC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93679" y="5143139"/>
              <a:ext cx="2" cy="2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C4AAEE3-08D4-7D0F-0A4D-24884EE5DE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93679" y="5143139"/>
                <a:ext cx="2" cy="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F1A51F-C2B9-AC51-DC3D-23E11ABD3CE0}"/>
                  </a:ext>
                </a:extLst>
              </p:cNvPr>
              <p:cNvSpPr txBox="1"/>
              <p:nvPr/>
            </p:nvSpPr>
            <p:spPr>
              <a:xfrm>
                <a:off x="9027382" y="2749056"/>
                <a:ext cx="862769" cy="8673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7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4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en-CA" sz="47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</m:oMath>
                  </m:oMathPara>
                </a14:m>
                <a:endParaRPr lang="en-CA" sz="47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F1A51F-C2B9-AC51-DC3D-23E11ABD3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382" y="2749056"/>
                <a:ext cx="862769" cy="867353"/>
              </a:xfrm>
              <a:prstGeom prst="rect">
                <a:avLst/>
              </a:prstGeom>
              <a:blipFill>
                <a:blip r:embed="rId16"/>
                <a:stretch>
                  <a:fillRect r="-1773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77624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717"/>
    </mc:Choice>
    <mc:Fallback>
      <p:transition spd="slow" advTm="77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8" grpId="0"/>
      <p:bldP spid="32" grpId="0" animBg="1"/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AB6B3-379F-9190-2993-149FEC523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A57336-2C7D-D4FC-56CA-A6D4C1223472}"/>
                  </a:ext>
                </a:extLst>
              </p:cNvPr>
              <p:cNvSpPr txBox="1"/>
              <p:nvPr/>
            </p:nvSpPr>
            <p:spPr>
              <a:xfrm>
                <a:off x="6095999" y="774712"/>
                <a:ext cx="6092799" cy="108991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6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A57336-2C7D-D4FC-56CA-A6D4C1223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774712"/>
                <a:ext cx="6092799" cy="10899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EEF46C-5143-0DD5-9369-915DE3DD9258}"/>
                  </a:ext>
                </a:extLst>
              </p:cNvPr>
              <p:cNvSpPr txBox="1"/>
              <p:nvPr/>
            </p:nvSpPr>
            <p:spPr>
              <a:xfrm>
                <a:off x="6095999" y="88386"/>
                <a:ext cx="6095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dirty="0"/>
                  <a:t>Maxwell Equation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0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40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000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EEF46C-5143-0DD5-9369-915DE3DD9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88386"/>
                <a:ext cx="6095993" cy="707886"/>
              </a:xfrm>
              <a:prstGeom prst="rect">
                <a:avLst/>
              </a:prstGeom>
              <a:blipFill>
                <a:blip r:embed="rId4"/>
                <a:stretch>
                  <a:fillRect l="-100" t="-15385" r="-100" b="-350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2D9EA9-94B6-EC6B-5754-1547386ED3A8}"/>
                  </a:ext>
                </a:extLst>
              </p:cNvPr>
              <p:cNvSpPr txBox="1"/>
              <p:nvPr/>
            </p:nvSpPr>
            <p:spPr>
              <a:xfrm>
                <a:off x="0" y="722610"/>
                <a:ext cx="6095999" cy="119776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𝑚𝑐</m:t>
                            </m:r>
                          </m:num>
                          <m:den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2D9EA9-94B6-EC6B-5754-1547386ED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22610"/>
                <a:ext cx="6095999" cy="11977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50942A6-49D4-F9AF-C770-AB2D25A74EF4}"/>
              </a:ext>
            </a:extLst>
          </p:cNvPr>
          <p:cNvSpPr txBox="1"/>
          <p:nvPr/>
        </p:nvSpPr>
        <p:spPr>
          <a:xfrm>
            <a:off x="878148" y="0"/>
            <a:ext cx="4264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Proca Equation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DAFDBA-5F5C-CFF8-65DF-692CA6A0066B}"/>
              </a:ext>
            </a:extLst>
          </p:cNvPr>
          <p:cNvCxnSpPr>
            <a:cxnSpLocks/>
          </p:cNvCxnSpPr>
          <p:nvPr/>
        </p:nvCxnSpPr>
        <p:spPr>
          <a:xfrm flipV="1">
            <a:off x="6094399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659C50-64BB-685F-7E79-D7054544D0B3}"/>
                  </a:ext>
                </a:extLst>
              </p:cNvPr>
              <p:cNvSpPr txBox="1"/>
              <p:nvPr/>
            </p:nvSpPr>
            <p:spPr>
              <a:xfrm>
                <a:off x="596666" y="1916118"/>
                <a:ext cx="4545576" cy="1552861"/>
              </a:xfrm>
              <a:prstGeom prst="rect">
                <a:avLst/>
              </a:prstGeom>
              <a:solidFill>
                <a:srgbClr val="F5F9FD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3200" dirty="0"/>
                  <a:t>Dispersion Relation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𝑚𝑐</m:t>
                                  </m:r>
                                </m:num>
                                <m:den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659C50-64BB-685F-7E79-D7054544D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66" y="1916118"/>
                <a:ext cx="4545576" cy="1552861"/>
              </a:xfrm>
              <a:prstGeom prst="rect">
                <a:avLst/>
              </a:prstGeom>
              <a:blipFill>
                <a:blip r:embed="rId6"/>
                <a:stretch>
                  <a:fillRect t="-383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AC514F4-8BE2-C48F-77D7-3459F7E818B7}"/>
                  </a:ext>
                </a:extLst>
              </p:cNvPr>
              <p:cNvSpPr txBox="1"/>
              <p:nvPr/>
            </p:nvSpPr>
            <p:spPr>
              <a:xfrm>
                <a:off x="6629222" y="1901650"/>
                <a:ext cx="4945460" cy="1418978"/>
              </a:xfrm>
              <a:prstGeom prst="rect">
                <a:avLst/>
              </a:prstGeom>
              <a:solidFill>
                <a:srgbClr val="F5F9FD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3200" dirty="0"/>
                  <a:t>Dispersion Relation (</a:t>
                </a:r>
                <a14:m>
                  <m:oMath xmlns:m="http://schemas.openxmlformats.org/officeDocument/2006/math"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200" dirty="0"/>
                  <a:t>)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AC514F4-8BE2-C48F-77D7-3459F7E81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222" y="1901650"/>
                <a:ext cx="4945460" cy="1418978"/>
              </a:xfrm>
              <a:prstGeom prst="rect">
                <a:avLst/>
              </a:prstGeom>
              <a:blipFill>
                <a:blip r:embed="rId7"/>
                <a:stretch>
                  <a:fillRect l="-1345" t="-3766" r="-134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F1E6E56-A068-4399-E211-4D71A10B852A}"/>
                  </a:ext>
                </a:extLst>
              </p:cNvPr>
              <p:cNvSpPr txBox="1"/>
              <p:nvPr/>
            </p:nvSpPr>
            <p:spPr>
              <a:xfrm>
                <a:off x="6099201" y="3328936"/>
                <a:ext cx="6092799" cy="11384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𝑝h𝑎𝑠𝑒</m:t>
                        </m:r>
                      </m:sub>
                    </m:sSub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4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F1E6E56-A068-4399-E211-4D71A10B8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201" y="3328936"/>
                <a:ext cx="6092799" cy="11384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6DC1D9-BE0A-9A54-6079-E4CECFD3C0A7}"/>
                  </a:ext>
                </a:extLst>
              </p:cNvPr>
              <p:cNvSpPr txBox="1"/>
              <p:nvPr/>
            </p:nvSpPr>
            <p:spPr>
              <a:xfrm>
                <a:off x="3201" y="3468979"/>
                <a:ext cx="6092799" cy="118352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𝑝h𝑎𝑠𝑒</m:t>
                        </m:r>
                      </m:sub>
                    </m:sSub>
                    <m:r>
                      <a:rPr lang="en-CA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CA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CA" sz="32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CA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CA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GB" sz="3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6DC1D9-BE0A-9A54-6079-E4CECFD3C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" y="3468979"/>
                <a:ext cx="6092799" cy="11835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4D4253-AEB5-3570-01F9-E5F501D05409}"/>
                  </a:ext>
                </a:extLst>
              </p:cNvPr>
              <p:cNvSpPr txBox="1"/>
              <p:nvPr/>
            </p:nvSpPr>
            <p:spPr>
              <a:xfrm>
                <a:off x="727070" y="4515994"/>
                <a:ext cx="3831220" cy="236988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4000" b="0" dirty="0">
                    <a:solidFill>
                      <a:schemeClr val="tx1"/>
                    </a:solidFill>
                  </a:rPr>
                  <a:t>3 Polarizations: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600" dirty="0"/>
                  <a:t>Horizontal </a:t>
                </a:r>
                <a14:m>
                  <m:oMath xmlns:m="http://schemas.openxmlformats.org/officeDocument/2006/math"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endParaRPr lang="en-GB" sz="36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600" b="0" dirty="0">
                    <a:solidFill>
                      <a:schemeClr val="tx1"/>
                    </a:solidFill>
                  </a:rPr>
                  <a:t>Vertical </a:t>
                </a:r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↕</m:t>
                    </m:r>
                  </m:oMath>
                </a14:m>
                <a:endParaRPr lang="en-GB" sz="3600" b="0" dirty="0">
                  <a:solidFill>
                    <a:schemeClr val="tx1"/>
                  </a:solidFill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600" dirty="0"/>
                  <a:t>Longitudinal </a:t>
                </a:r>
                <a14:m>
                  <m:oMath xmlns:m="http://schemas.openxmlformats.org/officeDocument/2006/math">
                    <m:r>
                      <a:rPr lang="en-CA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</m:oMath>
                </a14:m>
                <a:r>
                  <a:rPr lang="en-GB" sz="36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4D4253-AEB5-3570-01F9-E5F501D05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70" y="4515994"/>
                <a:ext cx="3831220" cy="2369880"/>
              </a:xfrm>
              <a:prstGeom prst="rect">
                <a:avLst/>
              </a:prstGeom>
              <a:blipFill>
                <a:blip r:embed="rId10"/>
                <a:stretch>
                  <a:fillRect l="-5564" t="-4627" b="-874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B7CA344-085B-EF5B-8AD2-3427061A2FA0}"/>
                  </a:ext>
                </a:extLst>
              </p:cNvPr>
              <p:cNvSpPr txBox="1"/>
              <p:nvPr/>
            </p:nvSpPr>
            <p:spPr>
              <a:xfrm>
                <a:off x="6818268" y="4515994"/>
                <a:ext cx="3831220" cy="236988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4000" b="0" dirty="0">
                    <a:solidFill>
                      <a:srgbClr val="FF0000"/>
                    </a:solidFill>
                  </a:rPr>
                  <a:t>2 Polarizations</a:t>
                </a:r>
                <a:r>
                  <a:rPr lang="en-GB" sz="4000" b="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600" dirty="0"/>
                  <a:t>Horizontal </a:t>
                </a:r>
                <a14:m>
                  <m:oMath xmlns:m="http://schemas.openxmlformats.org/officeDocument/2006/math"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endParaRPr lang="en-GB" sz="36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600" b="0" dirty="0">
                    <a:solidFill>
                      <a:schemeClr val="tx1"/>
                    </a:solidFill>
                  </a:rPr>
                  <a:t>Vertical </a:t>
                </a:r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↕</m:t>
                    </m:r>
                  </m:oMath>
                </a14:m>
                <a:endParaRPr lang="en-GB" sz="3600" b="0" dirty="0">
                  <a:solidFill>
                    <a:schemeClr val="tx1"/>
                  </a:solidFill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600" strike="sngStrike" dirty="0"/>
                  <a:t>Longitudinal </a:t>
                </a:r>
                <a14:m>
                  <m:oMath xmlns:m="http://schemas.openxmlformats.org/officeDocument/2006/math">
                    <m:r>
                      <a:rPr lang="en-CA" sz="3600" i="1" strike="sngStrik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</m:oMath>
                </a14:m>
                <a:r>
                  <a:rPr lang="en-GB" sz="3600" b="0" strike="sngStrike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B7CA344-085B-EF5B-8AD2-3427061A2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268" y="4515994"/>
                <a:ext cx="3831220" cy="2369880"/>
              </a:xfrm>
              <a:prstGeom prst="rect">
                <a:avLst/>
              </a:prstGeom>
              <a:blipFill>
                <a:blip r:embed="rId11"/>
                <a:stretch>
                  <a:fillRect l="-5564" t="-4627" b="-874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AAFCFEA-AAFC-696E-A7EA-D0DEF7F1934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127240" y="946440"/>
              <a:ext cx="1008360" cy="441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AAFCFEA-AAFC-696E-A7EA-D0DEF7F193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117880" y="937080"/>
                <a:ext cx="1027080" cy="460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57186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593">
        <p:fade/>
      </p:transition>
    </mc:Choice>
    <mc:Fallback>
      <p:transition spd="med" advTm="515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15" grpId="0" animBg="1"/>
      <p:bldP spid="22" grpId="0" animBg="1"/>
      <p:bldP spid="25" grpId="0"/>
      <p:bldP spid="26" grpId="0"/>
      <p:bldP spid="27" grpId="0" build="p"/>
      <p:bldP spid="28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E654-A887-FD72-154A-9E360C173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E49395E-CD17-0CB5-053A-EB93073A0713}"/>
              </a:ext>
            </a:extLst>
          </p:cNvPr>
          <p:cNvSpPr txBox="1"/>
          <p:nvPr/>
        </p:nvSpPr>
        <p:spPr>
          <a:xfrm>
            <a:off x="99062" y="13294"/>
            <a:ext cx="3721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Electrostatics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BBABFE-B0FA-9C52-D6FF-36B4E2A671FB}"/>
              </a:ext>
            </a:extLst>
          </p:cNvPr>
          <p:cNvCxnSpPr>
            <a:cxnSpLocks/>
          </p:cNvCxnSpPr>
          <p:nvPr/>
        </p:nvCxnSpPr>
        <p:spPr>
          <a:xfrm>
            <a:off x="5605432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94706B-D62E-7FD1-62A0-E7DFFDB1B228}"/>
                  </a:ext>
                </a:extLst>
              </p:cNvPr>
              <p:cNvSpPr txBox="1"/>
              <p:nvPr/>
            </p:nvSpPr>
            <p:spPr>
              <a:xfrm>
                <a:off x="9180902" y="783818"/>
                <a:ext cx="2385010" cy="71365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CA" sz="3600" b="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3600" b="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94706B-D62E-7FD1-62A0-E7DFFDB1B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902" y="783818"/>
                <a:ext cx="2385010" cy="7136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FD4CCE-FB0A-2C39-B927-BC2EBA866659}"/>
                  </a:ext>
                </a:extLst>
              </p:cNvPr>
              <p:cNvSpPr txBox="1"/>
              <p:nvPr/>
            </p:nvSpPr>
            <p:spPr>
              <a:xfrm>
                <a:off x="640371" y="1009915"/>
                <a:ext cx="4093494" cy="122052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CA" sz="48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CA" sz="4800" i="1">
                        <a:solidFill>
                          <a:srgbClr val="FF5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CA" sz="4800" i="1" smtClean="0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i="1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4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FD4CCE-FB0A-2C39-B927-BC2EBA866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1" y="1009915"/>
                <a:ext cx="4093494" cy="12205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859944-754F-4B4A-BB72-978E2023C0C1}"/>
                  </a:ext>
                </a:extLst>
              </p:cNvPr>
              <p:cNvSpPr txBox="1"/>
              <p:nvPr/>
            </p:nvSpPr>
            <p:spPr>
              <a:xfrm>
                <a:off x="388121" y="3521557"/>
                <a:ext cx="4522096" cy="322626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CA" sz="4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CA" sz="4800" i="1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CA" sz="4800" i="1" dirty="0">
                  <a:solidFill>
                    <a:srgbClr val="FF5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CA" sz="4800" b="0" i="0" smtClean="0">
                          <a:latin typeface="Cambria Math" panose="02040503050406030204" pitchFamily="18" charset="0"/>
                        </a:rPr>
                        <m:t>∇</m:t>
                      </m:r>
                      <m:d>
                        <m:d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CA" sz="4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CA" sz="4800" i="1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CA" sz="4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CA" sz="4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CA" sz="4800" i="1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CA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859944-754F-4B4A-BB72-978E2023C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21" y="3521557"/>
                <a:ext cx="4522096" cy="32262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DA678-0455-848E-58AF-3F04FDF0AE58}"/>
                  </a:ext>
                </a:extLst>
              </p:cNvPr>
              <p:cNvSpPr txBox="1"/>
              <p:nvPr/>
            </p:nvSpPr>
            <p:spPr>
              <a:xfrm>
                <a:off x="0" y="2460501"/>
                <a:ext cx="5626102" cy="8309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4800" i="1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DA678-0455-848E-58AF-3F04FDF0A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60501"/>
                <a:ext cx="5626102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D44B15-369C-96F2-20CC-C91C59B6F434}"/>
                  </a:ext>
                </a:extLst>
              </p:cNvPr>
              <p:cNvSpPr txBox="1"/>
              <p:nvPr/>
            </p:nvSpPr>
            <p:spPr>
              <a:xfrm>
                <a:off x="6292644" y="763733"/>
                <a:ext cx="2385009" cy="75052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CA" sz="28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CA" sz="2800" i="1">
                        <a:solidFill>
                          <a:srgbClr val="FF5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CA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CA" sz="2800" i="1" smtClean="0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800" i="1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D44B15-369C-96F2-20CC-C91C59B6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644" y="763733"/>
                <a:ext cx="2385009" cy="7505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9C2013-FC96-851D-F67C-6ABF24000A65}"/>
                  </a:ext>
                </a:extLst>
              </p:cNvPr>
              <p:cNvSpPr txBox="1"/>
              <p:nvPr/>
            </p:nvSpPr>
            <p:spPr>
              <a:xfrm>
                <a:off x="6477000" y="1627855"/>
                <a:ext cx="4898276" cy="8903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GB" sz="4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GB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9C2013-FC96-851D-F67C-6ABF24000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627855"/>
                <a:ext cx="4898276" cy="8903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4E074D-3694-46EE-8096-CF8122C654B5}"/>
                  </a:ext>
                </a:extLst>
              </p:cNvPr>
              <p:cNvSpPr txBox="1"/>
              <p:nvPr/>
            </p:nvSpPr>
            <p:spPr>
              <a:xfrm>
                <a:off x="5605432" y="2586382"/>
                <a:ext cx="6586568" cy="7573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4E074D-3694-46EE-8096-CF8122C65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432" y="2586382"/>
                <a:ext cx="6586568" cy="7573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AF1898-7D82-1564-B498-D9ABE34F659F}"/>
                  </a:ext>
                </a:extLst>
              </p:cNvPr>
              <p:cNvSpPr txBox="1"/>
              <p:nvPr/>
            </p:nvSpPr>
            <p:spPr>
              <a:xfrm>
                <a:off x="5626102" y="3578787"/>
                <a:ext cx="6565898" cy="327487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GB" sz="4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4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4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GB" sz="4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AF1898-7D82-1564-B498-D9ABE34F6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102" y="3578787"/>
                <a:ext cx="6565898" cy="32748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5B0D87D-0C86-F135-CCDC-DBE6454C1A20}"/>
              </a:ext>
            </a:extLst>
          </p:cNvPr>
          <p:cNvSpPr txBox="1"/>
          <p:nvPr/>
        </p:nvSpPr>
        <p:spPr>
          <a:xfrm>
            <a:off x="5860315" y="1730"/>
            <a:ext cx="451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Full electrodynamics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EE85BFC-33EB-422A-89E9-8623E9DB01B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77040" y="208800"/>
              <a:ext cx="10164600" cy="6617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EE85BFC-33EB-422A-89E9-8623E9DB01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67680" y="199440"/>
                <a:ext cx="10183320" cy="6636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60091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847"/>
    </mc:Choice>
    <mc:Fallback>
      <p:transition spd="slow" advTm="92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5" grpId="0" animBg="1"/>
      <p:bldP spid="3" grpId="0" build="p"/>
      <p:bldP spid="6" grpId="0"/>
      <p:bldP spid="8" grpId="0" animBg="1"/>
      <p:bldP spid="14" grpId="0" animBg="1"/>
      <p:bldP spid="16" grpId="0"/>
      <p:bldP spid="18" grpId="0" build="p"/>
      <p:bldP spid="1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E6C60-5BB8-6ABC-AD29-BA25653DC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846D43-2DC0-C250-37DF-6E05DC536A57}"/>
                  </a:ext>
                </a:extLst>
              </p:cNvPr>
              <p:cNvSpPr txBox="1"/>
              <p:nvPr/>
            </p:nvSpPr>
            <p:spPr>
              <a:xfrm>
                <a:off x="9180902" y="783818"/>
                <a:ext cx="2385010" cy="71365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CA" sz="3600" b="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3600" b="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846D43-2DC0-C250-37DF-6E05DC536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902" y="783818"/>
                <a:ext cx="2385010" cy="7136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CF8777-5F5D-A95C-0CE8-213DD7B4B72D}"/>
                  </a:ext>
                </a:extLst>
              </p:cNvPr>
              <p:cNvSpPr txBox="1"/>
              <p:nvPr/>
            </p:nvSpPr>
            <p:spPr>
              <a:xfrm>
                <a:off x="6292644" y="763733"/>
                <a:ext cx="2385009" cy="75052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CA" sz="28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CA" sz="2800" i="1">
                        <a:solidFill>
                          <a:srgbClr val="FF5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CA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CA" sz="2800" i="1" smtClean="0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800" i="1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CF8777-5F5D-A95C-0CE8-213DD7B4B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644" y="763733"/>
                <a:ext cx="2385009" cy="7505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3845BB-E750-4F78-AC24-78F9DAF3A1D1}"/>
                  </a:ext>
                </a:extLst>
              </p:cNvPr>
              <p:cNvSpPr txBox="1"/>
              <p:nvPr/>
            </p:nvSpPr>
            <p:spPr>
              <a:xfrm>
                <a:off x="6477000" y="1627855"/>
                <a:ext cx="4898276" cy="8903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GB" sz="4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GB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3845BB-E750-4F78-AC24-78F9DAF3A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627855"/>
                <a:ext cx="4898276" cy="8903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D4E439-C7A9-5F01-CA2D-F55E76165879}"/>
                  </a:ext>
                </a:extLst>
              </p:cNvPr>
              <p:cNvSpPr txBox="1"/>
              <p:nvPr/>
            </p:nvSpPr>
            <p:spPr>
              <a:xfrm>
                <a:off x="5605432" y="2586382"/>
                <a:ext cx="6586568" cy="7573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D4E439-C7A9-5F01-CA2D-F55E76165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432" y="2586382"/>
                <a:ext cx="6586568" cy="7573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181B90-AA73-FEA9-CBBF-3838BD25AB73}"/>
                  </a:ext>
                </a:extLst>
              </p:cNvPr>
              <p:cNvSpPr txBox="1"/>
              <p:nvPr/>
            </p:nvSpPr>
            <p:spPr>
              <a:xfrm>
                <a:off x="5626102" y="3578787"/>
                <a:ext cx="6565898" cy="327487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GB" sz="4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4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4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GB" sz="4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181B90-AA73-FEA9-CBBF-3838BD25A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102" y="3578787"/>
                <a:ext cx="6565898" cy="32748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9C42099-79E7-7DCA-C80E-C0847C9BABAC}"/>
              </a:ext>
            </a:extLst>
          </p:cNvPr>
          <p:cNvSpPr txBox="1"/>
          <p:nvPr/>
        </p:nvSpPr>
        <p:spPr>
          <a:xfrm>
            <a:off x="5860315" y="1730"/>
            <a:ext cx="4513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Full electrodynamics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88DC51-8E8C-57F1-D886-490C94857FA5}"/>
                  </a:ext>
                </a:extLst>
              </p:cNvPr>
              <p:cNvSpPr txBox="1"/>
              <p:nvPr/>
            </p:nvSpPr>
            <p:spPr>
              <a:xfrm>
                <a:off x="171977" y="275709"/>
                <a:ext cx="5242707" cy="108991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88DC51-8E8C-57F1-D886-490C94857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77" y="275709"/>
                <a:ext cx="5242707" cy="10899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EB05D-7EC4-4D88-B9E2-C8A5D04D81B9}"/>
                  </a:ext>
                </a:extLst>
              </p:cNvPr>
              <p:cNvSpPr txBox="1"/>
              <p:nvPr/>
            </p:nvSpPr>
            <p:spPr>
              <a:xfrm>
                <a:off x="548421" y="1383552"/>
                <a:ext cx="2406274" cy="7573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EB05D-7EC4-4D88-B9E2-C8A5D04D8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21" y="1383552"/>
                <a:ext cx="2406274" cy="7573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EDDE556-A1EE-D4B3-3161-78DD68D97465}"/>
              </a:ext>
            </a:extLst>
          </p:cNvPr>
          <p:cNvSpPr/>
          <p:nvPr/>
        </p:nvSpPr>
        <p:spPr>
          <a:xfrm>
            <a:off x="171977" y="275708"/>
            <a:ext cx="5242707" cy="39018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B56654-BEFF-B26D-E19C-1AA5DDFA3125}"/>
              </a:ext>
            </a:extLst>
          </p:cNvPr>
          <p:cNvSpPr txBox="1"/>
          <p:nvPr/>
        </p:nvSpPr>
        <p:spPr>
          <a:xfrm>
            <a:off x="171977" y="2282081"/>
            <a:ext cx="5242707" cy="175432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Gauge Transformation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613B40-5465-35EB-C5C4-6B70492AE1D5}"/>
                  </a:ext>
                </a:extLst>
              </p:cNvPr>
              <p:cNvSpPr txBox="1"/>
              <p:nvPr/>
            </p:nvSpPr>
            <p:spPr>
              <a:xfrm>
                <a:off x="171977" y="4462126"/>
                <a:ext cx="5242707" cy="20132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/>
                  <a:t>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CA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CA" sz="60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6000" dirty="0"/>
                  <a:t> a “gauge”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613B40-5465-35EB-C5C4-6B70492AE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77" y="4462126"/>
                <a:ext cx="5242707" cy="2013243"/>
              </a:xfrm>
              <a:prstGeom prst="rect">
                <a:avLst/>
              </a:prstGeom>
              <a:blipFill>
                <a:blip r:embed="rId10"/>
                <a:stretch>
                  <a:fillRect t="-7440" b="-1845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2298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480">
        <p:fade/>
      </p:transition>
    </mc:Choice>
    <mc:Fallback>
      <p:transition spd="med" advTm="134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 animBg="1"/>
      <p:bldP spid="11" grpId="0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C2FCBE-57B4-0A7F-B76D-83FE7331CFD1}"/>
              </a:ext>
            </a:extLst>
          </p:cNvPr>
          <p:cNvSpPr txBox="1"/>
          <p:nvPr/>
        </p:nvSpPr>
        <p:spPr>
          <a:xfrm>
            <a:off x="106680" y="106680"/>
            <a:ext cx="451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Transformations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9EB0B7-D373-5CCC-8F05-C592EE3EC08E}"/>
              </a:ext>
            </a:extLst>
          </p:cNvPr>
          <p:cNvGrpSpPr/>
          <p:nvPr/>
        </p:nvGrpSpPr>
        <p:grpSpPr>
          <a:xfrm>
            <a:off x="1544604" y="1854843"/>
            <a:ext cx="3075168" cy="3148314"/>
            <a:chOff x="999121" y="1632030"/>
            <a:chExt cx="3075168" cy="314831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E17A28-BAE6-2F5C-F817-D85A9BC790E4}"/>
                </a:ext>
              </a:extLst>
            </p:cNvPr>
            <p:cNvSpPr/>
            <p:nvPr/>
          </p:nvSpPr>
          <p:spPr>
            <a:xfrm>
              <a:off x="999121" y="1632030"/>
              <a:ext cx="3075168" cy="31483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80506E-0830-EA22-A45D-FC8520C8FE9B}"/>
                </a:ext>
              </a:extLst>
            </p:cNvPr>
            <p:cNvGrpSpPr/>
            <p:nvPr/>
          </p:nvGrpSpPr>
          <p:grpSpPr>
            <a:xfrm rot="1257855">
              <a:off x="1779197" y="2799653"/>
              <a:ext cx="1899920" cy="533400"/>
              <a:chOff x="2636520" y="2301240"/>
              <a:chExt cx="1899920" cy="5334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F3EC38D-3885-8CAA-4204-0CBFCBB72CDF}"/>
                  </a:ext>
                </a:extLst>
              </p:cNvPr>
              <p:cNvSpPr/>
              <p:nvPr/>
            </p:nvSpPr>
            <p:spPr>
              <a:xfrm>
                <a:off x="3586480" y="2301240"/>
                <a:ext cx="94996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CA" sz="40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3537DE3-A83D-6922-2308-A88437F5BF69}"/>
                  </a:ext>
                </a:extLst>
              </p:cNvPr>
              <p:cNvSpPr/>
              <p:nvPr/>
            </p:nvSpPr>
            <p:spPr>
              <a:xfrm>
                <a:off x="2636520" y="2301240"/>
                <a:ext cx="949960" cy="533400"/>
              </a:xfrm>
              <a:prstGeom prst="rect">
                <a:avLst/>
              </a:prstGeom>
              <a:solidFill>
                <a:srgbClr val="FF0000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4000" dirty="0"/>
                  <a:t>N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7149AE-05D4-4BC3-6A90-E48D19D04D33}"/>
                </a:ext>
              </a:extLst>
            </p:cNvPr>
            <p:cNvSpPr txBox="1"/>
            <p:nvPr/>
          </p:nvSpPr>
          <p:spPr>
            <a:xfrm>
              <a:off x="999121" y="1639230"/>
              <a:ext cx="30751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Experiment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5A23A7C-86AC-AC98-60F7-F41222844160}"/>
                    </a:ext>
                  </a:extLst>
                </p:cNvPr>
                <p:cNvSpPr/>
                <p:nvPr/>
              </p:nvSpPr>
              <p:spPr>
                <a:xfrm>
                  <a:off x="1229907" y="3332569"/>
                  <a:ext cx="702456" cy="702456"/>
                </a:xfrm>
                <a:prstGeom prst="ellipse">
                  <a:avLst/>
                </a:prstGeom>
                <a:solidFill>
                  <a:srgbClr val="00B0F0"/>
                </a:solidFill>
                <a:ln w="571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0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5A23A7C-86AC-AC98-60F7-F412228441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9907" y="3332569"/>
                  <a:ext cx="702456" cy="70245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3900F46D-6D3B-E7D0-814A-69EF951221C6}"/>
                    </a:ext>
                  </a:extLst>
                </p:cNvPr>
                <p:cNvSpPr/>
                <p:nvPr/>
              </p:nvSpPr>
              <p:spPr>
                <a:xfrm>
                  <a:off x="2729157" y="3797135"/>
                  <a:ext cx="702456" cy="702456"/>
                </a:xfrm>
                <a:prstGeom prst="ellipse">
                  <a:avLst/>
                </a:prstGeom>
                <a:solidFill>
                  <a:srgbClr val="00B050"/>
                </a:solidFill>
                <a:ln w="57150">
                  <a:solidFill>
                    <a:srgbClr val="007E3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0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3900F46D-6D3B-E7D0-814A-69EF951221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9157" y="3797135"/>
                  <a:ext cx="702456" cy="70245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solidFill>
                    <a:srgbClr val="007E39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3A9075-07B2-A6D1-4B05-0FCF60E02386}"/>
              </a:ext>
            </a:extLst>
          </p:cNvPr>
          <p:cNvGrpSpPr/>
          <p:nvPr/>
        </p:nvGrpSpPr>
        <p:grpSpPr>
          <a:xfrm rot="5400000">
            <a:off x="7799097" y="1854843"/>
            <a:ext cx="3075168" cy="3148314"/>
            <a:chOff x="999121" y="1632030"/>
            <a:chExt cx="3075168" cy="314831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B49F626-A3DA-DDF8-DB81-E608815CF705}"/>
                </a:ext>
              </a:extLst>
            </p:cNvPr>
            <p:cNvSpPr/>
            <p:nvPr/>
          </p:nvSpPr>
          <p:spPr>
            <a:xfrm>
              <a:off x="999121" y="1632030"/>
              <a:ext cx="3075168" cy="31483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28DCC71-7E43-1CEF-AB53-0C304A7145E6}"/>
                </a:ext>
              </a:extLst>
            </p:cNvPr>
            <p:cNvGrpSpPr/>
            <p:nvPr/>
          </p:nvGrpSpPr>
          <p:grpSpPr>
            <a:xfrm rot="1257855">
              <a:off x="1779197" y="2799653"/>
              <a:ext cx="1899920" cy="533400"/>
              <a:chOff x="2636520" y="2301240"/>
              <a:chExt cx="1899920" cy="53340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371442-52AA-7BC1-D762-2E492F9BA8B5}"/>
                  </a:ext>
                </a:extLst>
              </p:cNvPr>
              <p:cNvSpPr/>
              <p:nvPr/>
            </p:nvSpPr>
            <p:spPr>
              <a:xfrm>
                <a:off x="3586480" y="2301240"/>
                <a:ext cx="94996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CA" sz="40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DE78054-9234-71AA-D973-FC0E0C4FC2A7}"/>
                  </a:ext>
                </a:extLst>
              </p:cNvPr>
              <p:cNvSpPr/>
              <p:nvPr/>
            </p:nvSpPr>
            <p:spPr>
              <a:xfrm>
                <a:off x="2636520" y="2301240"/>
                <a:ext cx="949960" cy="533400"/>
              </a:xfrm>
              <a:prstGeom prst="rect">
                <a:avLst/>
              </a:prstGeom>
              <a:solidFill>
                <a:srgbClr val="FF0000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4000" dirty="0"/>
                  <a:t>N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5466C0-4AD7-3166-344A-03E23789925E}"/>
                </a:ext>
              </a:extLst>
            </p:cNvPr>
            <p:cNvSpPr txBox="1"/>
            <p:nvPr/>
          </p:nvSpPr>
          <p:spPr>
            <a:xfrm>
              <a:off x="999121" y="1639230"/>
              <a:ext cx="30751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Experiment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E3866334-8D81-4442-0444-2A216F4B93F2}"/>
                    </a:ext>
                  </a:extLst>
                </p:cNvPr>
                <p:cNvSpPr/>
                <p:nvPr/>
              </p:nvSpPr>
              <p:spPr>
                <a:xfrm>
                  <a:off x="1229907" y="3332569"/>
                  <a:ext cx="702456" cy="702456"/>
                </a:xfrm>
                <a:prstGeom prst="ellipse">
                  <a:avLst/>
                </a:prstGeom>
                <a:solidFill>
                  <a:srgbClr val="00B0F0"/>
                </a:solidFill>
                <a:ln w="571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0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E3866334-8D81-4442-0444-2A216F4B93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9907" y="3332569"/>
                  <a:ext cx="702456" cy="70245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4010BF42-FDE9-FD77-BD5B-2C37FDB9F77D}"/>
                    </a:ext>
                  </a:extLst>
                </p:cNvPr>
                <p:cNvSpPr/>
                <p:nvPr/>
              </p:nvSpPr>
              <p:spPr>
                <a:xfrm>
                  <a:off x="2729157" y="3797135"/>
                  <a:ext cx="702456" cy="702456"/>
                </a:xfrm>
                <a:prstGeom prst="ellipse">
                  <a:avLst/>
                </a:prstGeom>
                <a:solidFill>
                  <a:srgbClr val="00B050"/>
                </a:solidFill>
                <a:ln w="57150">
                  <a:solidFill>
                    <a:srgbClr val="007E3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0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4010BF42-FDE9-FD77-BD5B-2C37FDB9F7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9157" y="3797135"/>
                  <a:ext cx="702456" cy="70245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57150">
                  <a:solidFill>
                    <a:srgbClr val="007E39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Arc 31">
            <a:extLst>
              <a:ext uri="{FF2B5EF4-FFF2-40B4-BE49-F238E27FC236}">
                <a16:creationId xmlns:a16="http://schemas.microsoft.com/office/drawing/2014/main" id="{70C78341-B369-2F64-3FBD-39646CE68F9E}"/>
              </a:ext>
            </a:extLst>
          </p:cNvPr>
          <p:cNvSpPr/>
          <p:nvPr/>
        </p:nvSpPr>
        <p:spPr>
          <a:xfrm>
            <a:off x="9646456" y="976221"/>
            <a:ext cx="1757244" cy="1757244"/>
          </a:xfrm>
          <a:prstGeom prst="arc">
            <a:avLst>
              <a:gd name="adj1" fmla="val 16200000"/>
              <a:gd name="adj2" fmla="val 792473"/>
            </a:avLst>
          </a:prstGeom>
          <a:ln w="1524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3E11E4-972E-ADEC-7A19-8085E4BBB7D7}"/>
              </a:ext>
            </a:extLst>
          </p:cNvPr>
          <p:cNvSpPr txBox="1"/>
          <p:nvPr/>
        </p:nvSpPr>
        <p:spPr>
          <a:xfrm>
            <a:off x="7080135" y="4983194"/>
            <a:ext cx="45130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Same results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3A338D-F105-3113-11A7-FC452F2E3A21}"/>
              </a:ext>
            </a:extLst>
          </p:cNvPr>
          <p:cNvSpPr txBox="1"/>
          <p:nvPr/>
        </p:nvSpPr>
        <p:spPr>
          <a:xfrm>
            <a:off x="6481362" y="5853660"/>
            <a:ext cx="5710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Rotational Symmetry!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3586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49"/>
    </mc:Choice>
    <mc:Fallback>
      <p:transition spd="slow" advTm="13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19C52-7944-B878-A939-F12721488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BA0FAF-C2CA-FF70-ED69-244E49652FE1}"/>
              </a:ext>
            </a:extLst>
          </p:cNvPr>
          <p:cNvSpPr txBox="1"/>
          <p:nvPr/>
        </p:nvSpPr>
        <p:spPr>
          <a:xfrm>
            <a:off x="106680" y="106680"/>
            <a:ext cx="451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Transformations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9E7969-2962-AC91-465E-EF592FC9EA3F}"/>
              </a:ext>
            </a:extLst>
          </p:cNvPr>
          <p:cNvGrpSpPr/>
          <p:nvPr/>
        </p:nvGrpSpPr>
        <p:grpSpPr>
          <a:xfrm>
            <a:off x="627142" y="1282129"/>
            <a:ext cx="2343876" cy="2399628"/>
            <a:chOff x="999121" y="1632030"/>
            <a:chExt cx="3075168" cy="314831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155E19-9C48-4BA1-3BCA-871CBF84AF0A}"/>
                </a:ext>
              </a:extLst>
            </p:cNvPr>
            <p:cNvSpPr/>
            <p:nvPr/>
          </p:nvSpPr>
          <p:spPr>
            <a:xfrm>
              <a:off x="999121" y="1632030"/>
              <a:ext cx="3075168" cy="31483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B0EA3A6-CB07-7E30-1155-6EF207CD3FAA}"/>
                </a:ext>
              </a:extLst>
            </p:cNvPr>
            <p:cNvGrpSpPr/>
            <p:nvPr/>
          </p:nvGrpSpPr>
          <p:grpSpPr>
            <a:xfrm rot="1257855">
              <a:off x="1779197" y="2799653"/>
              <a:ext cx="1899920" cy="533400"/>
              <a:chOff x="2636520" y="2301240"/>
              <a:chExt cx="1899920" cy="5334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05B3534-4529-076D-91E8-D2B7B99B11E2}"/>
                  </a:ext>
                </a:extLst>
              </p:cNvPr>
              <p:cNvSpPr/>
              <p:nvPr/>
            </p:nvSpPr>
            <p:spPr>
              <a:xfrm>
                <a:off x="3586480" y="2301240"/>
                <a:ext cx="94996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CA" sz="28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5733A9-8375-5E9F-3DFB-C96F3B4E1DAA}"/>
                  </a:ext>
                </a:extLst>
              </p:cNvPr>
              <p:cNvSpPr/>
              <p:nvPr/>
            </p:nvSpPr>
            <p:spPr>
              <a:xfrm>
                <a:off x="2636520" y="2301240"/>
                <a:ext cx="949960" cy="533400"/>
              </a:xfrm>
              <a:prstGeom prst="rect">
                <a:avLst/>
              </a:prstGeom>
              <a:solidFill>
                <a:srgbClr val="FF0000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2800" dirty="0"/>
                  <a:t>N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370920-B575-8964-362F-B6FBFAFD0064}"/>
                </a:ext>
              </a:extLst>
            </p:cNvPr>
            <p:cNvSpPr txBox="1"/>
            <p:nvPr/>
          </p:nvSpPr>
          <p:spPr>
            <a:xfrm>
              <a:off x="999121" y="1639230"/>
              <a:ext cx="3075168" cy="847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Experiment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0BA49AEF-6F69-9D3F-7379-97B1AD7842F0}"/>
                    </a:ext>
                  </a:extLst>
                </p:cNvPr>
                <p:cNvSpPr/>
                <p:nvPr/>
              </p:nvSpPr>
              <p:spPr>
                <a:xfrm>
                  <a:off x="1229907" y="3332569"/>
                  <a:ext cx="702456" cy="702456"/>
                </a:xfrm>
                <a:prstGeom prst="ellipse">
                  <a:avLst/>
                </a:prstGeom>
                <a:solidFill>
                  <a:srgbClr val="00B0F0"/>
                </a:solidFill>
                <a:ln w="571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0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0BA49AEF-6F69-9D3F-7379-97B1AD7842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9907" y="3332569"/>
                  <a:ext cx="702456" cy="70245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E2A9FBD-BED8-4B24-8B3E-9369BC2BF675}"/>
                    </a:ext>
                  </a:extLst>
                </p:cNvPr>
                <p:cNvSpPr/>
                <p:nvPr/>
              </p:nvSpPr>
              <p:spPr>
                <a:xfrm>
                  <a:off x="2729157" y="3797135"/>
                  <a:ext cx="702456" cy="702456"/>
                </a:xfrm>
                <a:prstGeom prst="ellipse">
                  <a:avLst/>
                </a:prstGeom>
                <a:solidFill>
                  <a:srgbClr val="00B050"/>
                </a:solidFill>
                <a:ln w="57150">
                  <a:solidFill>
                    <a:srgbClr val="007E3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0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E2A9FBD-BED8-4B24-8B3E-9369BC2BF6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9157" y="3797135"/>
                  <a:ext cx="702456" cy="70245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solidFill>
                    <a:srgbClr val="007E39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637BEA-696C-B8AE-56D9-0D78195022FC}"/>
              </a:ext>
            </a:extLst>
          </p:cNvPr>
          <p:cNvGrpSpPr/>
          <p:nvPr/>
        </p:nvGrpSpPr>
        <p:grpSpPr>
          <a:xfrm rot="5400000">
            <a:off x="627142" y="3904981"/>
            <a:ext cx="2343876" cy="2400614"/>
            <a:chOff x="999121" y="1630737"/>
            <a:chExt cx="3075168" cy="314960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61C4BD-8240-C2C1-723D-EA1704E765E4}"/>
                </a:ext>
              </a:extLst>
            </p:cNvPr>
            <p:cNvSpPr/>
            <p:nvPr/>
          </p:nvSpPr>
          <p:spPr>
            <a:xfrm>
              <a:off x="999121" y="1632030"/>
              <a:ext cx="3075168" cy="31483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3E25524-DC5B-CE82-7041-DF3AEE34CC50}"/>
                </a:ext>
              </a:extLst>
            </p:cNvPr>
            <p:cNvGrpSpPr/>
            <p:nvPr/>
          </p:nvGrpSpPr>
          <p:grpSpPr>
            <a:xfrm rot="1257855">
              <a:off x="1779197" y="2799653"/>
              <a:ext cx="1899920" cy="533400"/>
              <a:chOff x="2636520" y="2301240"/>
              <a:chExt cx="1899920" cy="53340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FBCEE6A-D0BC-3E53-382A-653F1F54455F}"/>
                  </a:ext>
                </a:extLst>
              </p:cNvPr>
              <p:cNvSpPr/>
              <p:nvPr/>
            </p:nvSpPr>
            <p:spPr>
              <a:xfrm>
                <a:off x="3586480" y="2301240"/>
                <a:ext cx="94996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CA" sz="28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D98EE09-6284-FB0D-BBD6-5A86E730F838}"/>
                  </a:ext>
                </a:extLst>
              </p:cNvPr>
              <p:cNvSpPr/>
              <p:nvPr/>
            </p:nvSpPr>
            <p:spPr>
              <a:xfrm>
                <a:off x="2636520" y="2301240"/>
                <a:ext cx="949960" cy="533400"/>
              </a:xfrm>
              <a:prstGeom prst="rect">
                <a:avLst/>
              </a:prstGeom>
              <a:solidFill>
                <a:srgbClr val="FF0000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2800" dirty="0"/>
                  <a:t>N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1E81A51-1BB0-54A8-4E94-2EB79861C5D6}"/>
                </a:ext>
              </a:extLst>
            </p:cNvPr>
            <p:cNvSpPr txBox="1"/>
            <p:nvPr/>
          </p:nvSpPr>
          <p:spPr>
            <a:xfrm>
              <a:off x="999121" y="1630737"/>
              <a:ext cx="3075166" cy="847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Experiment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2BBAF86E-666D-9553-A33D-C706771B31AB}"/>
                    </a:ext>
                  </a:extLst>
                </p:cNvPr>
                <p:cNvSpPr/>
                <p:nvPr/>
              </p:nvSpPr>
              <p:spPr>
                <a:xfrm>
                  <a:off x="1229907" y="3332569"/>
                  <a:ext cx="702456" cy="702456"/>
                </a:xfrm>
                <a:prstGeom prst="ellipse">
                  <a:avLst/>
                </a:prstGeom>
                <a:solidFill>
                  <a:srgbClr val="00B0F0"/>
                </a:solidFill>
                <a:ln w="571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0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2BBAF86E-666D-9553-A33D-C706771B31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9907" y="3332569"/>
                  <a:ext cx="702456" cy="70245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8DEB1D9-13F6-1C3B-5899-E3E2EDBDBB69}"/>
                    </a:ext>
                  </a:extLst>
                </p:cNvPr>
                <p:cNvSpPr/>
                <p:nvPr/>
              </p:nvSpPr>
              <p:spPr>
                <a:xfrm>
                  <a:off x="2729157" y="3797135"/>
                  <a:ext cx="702456" cy="702456"/>
                </a:xfrm>
                <a:prstGeom prst="ellipse">
                  <a:avLst/>
                </a:prstGeom>
                <a:solidFill>
                  <a:srgbClr val="00B050"/>
                </a:solidFill>
                <a:ln w="57150">
                  <a:solidFill>
                    <a:srgbClr val="007E3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0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8DEB1D9-13F6-1C3B-5899-E3E2EDBDBB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9157" y="3797135"/>
                  <a:ext cx="702456" cy="70245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57150">
                  <a:solidFill>
                    <a:srgbClr val="007E39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10C242-FE39-BB5B-1521-B8B6A96332E3}"/>
                  </a:ext>
                </a:extLst>
              </p:cNvPr>
              <p:cNvSpPr txBox="1"/>
              <p:nvPr/>
            </p:nvSpPr>
            <p:spPr>
              <a:xfrm>
                <a:off x="5154354" y="113756"/>
                <a:ext cx="6340526" cy="34346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5400" b="0" dirty="0">
                    <a:solidFill>
                      <a:schemeClr val="tx1"/>
                    </a:solidFill>
                  </a:rPr>
                  <a:t>Rotation: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CA" sz="48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sSubSup>
                        <m:sSub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sSubSup>
                        <m:sSub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bSup>
                    </m:oMath>
                  </m:oMathPara>
                </a14:m>
                <a:endParaRPr lang="en-GB" sz="54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p>
                    <m:r>
                      <a:rPr lang="en-CA" sz="4400" i="1"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sSubSup>
                      <m:sSub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sSup>
                      <m:sSupPr>
                        <m:ctrlP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p>
                  </m:oMath>
                </a14:m>
                <a:r>
                  <a:rPr lang="en-GB" sz="5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10C242-FE39-BB5B-1521-B8B6A9633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354" y="113756"/>
                <a:ext cx="6340526" cy="3434658"/>
              </a:xfrm>
              <a:prstGeom prst="rect">
                <a:avLst/>
              </a:prstGeom>
              <a:blipFill>
                <a:blip r:embed="rId8"/>
                <a:stretch>
                  <a:fillRect l="-4876" t="-439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4A4879-C481-839C-22A9-3CF8F1585C78}"/>
                  </a:ext>
                </a:extLst>
              </p:cNvPr>
              <p:cNvSpPr txBox="1"/>
              <p:nvPr/>
            </p:nvSpPr>
            <p:spPr>
              <a:xfrm>
                <a:off x="3302186" y="3662631"/>
                <a:ext cx="8771403" cy="308161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CA" sz="4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4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CA" sz="4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CA" sz="42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200" i="1">
                        <a:latin typeface="Cambria Math" panose="02040503050406030204" pitchFamily="18" charset="0"/>
                      </a:rPr>
                      <m:t>→−</m:t>
                    </m:r>
                    <m:f>
                      <m:f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bSup>
                      <m:sSub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sSubSup>
                      <m:sSub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bSup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sSubSup>
                      <m:sSubSup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  <m: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sSup>
                      <m:sSupPr>
                        <m:ctrlPr>
                          <a:rPr lang="en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p>
                  </m:oMath>
                </a14:m>
                <a:r>
                  <a:rPr lang="en-GB" sz="4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2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CA" sz="4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4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bSup>
                      <m:sSubSup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CA" sz="42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  <m:sup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bSup>
                    <m:sSup>
                      <m:sSupPr>
                        <m:ctrlPr>
                          <a:rPr lang="en-CA" sz="4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p>
                    <m:r>
                      <a:rPr lang="en-CA" sz="42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CA" sz="4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4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CA" sz="4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GB" sz="42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4A4879-C481-839C-22A9-3CF8F1585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186" y="3662631"/>
                <a:ext cx="8771403" cy="30816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E614627-2012-E3D3-2992-D90E5F77756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19000" y="4530960"/>
              <a:ext cx="7317000" cy="2237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E614627-2012-E3D3-2992-D90E5F7775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09640" y="4521600"/>
                <a:ext cx="7335720" cy="2256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12742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62"/>
    </mc:Choice>
    <mc:Fallback>
      <p:transition spd="slow" advTm="16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9EA52-181F-7167-B036-60C558FC9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78F981-CD41-473E-DBD9-A055E7864516}"/>
              </a:ext>
            </a:extLst>
          </p:cNvPr>
          <p:cNvSpPr txBox="1"/>
          <p:nvPr/>
        </p:nvSpPr>
        <p:spPr>
          <a:xfrm>
            <a:off x="106680" y="106680"/>
            <a:ext cx="451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Transformations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3AC34AB-72EC-7F40-DC96-04AC448EF36D}"/>
              </a:ext>
            </a:extLst>
          </p:cNvPr>
          <p:cNvGrpSpPr/>
          <p:nvPr/>
        </p:nvGrpSpPr>
        <p:grpSpPr>
          <a:xfrm>
            <a:off x="627142" y="1282129"/>
            <a:ext cx="2343876" cy="2399628"/>
            <a:chOff x="999121" y="1632030"/>
            <a:chExt cx="3075168" cy="314831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B7B163F-C34C-820B-081B-21C5401F77AA}"/>
                </a:ext>
              </a:extLst>
            </p:cNvPr>
            <p:cNvSpPr/>
            <p:nvPr/>
          </p:nvSpPr>
          <p:spPr>
            <a:xfrm>
              <a:off x="999121" y="1632030"/>
              <a:ext cx="3075168" cy="31483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E7F6775-DC1C-3386-EA2E-324C3E29FF4D}"/>
                </a:ext>
              </a:extLst>
            </p:cNvPr>
            <p:cNvGrpSpPr/>
            <p:nvPr/>
          </p:nvGrpSpPr>
          <p:grpSpPr>
            <a:xfrm rot="1257855">
              <a:off x="1779197" y="2799653"/>
              <a:ext cx="1899920" cy="533400"/>
              <a:chOff x="2636520" y="2301240"/>
              <a:chExt cx="1899920" cy="5334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BA871E-5E51-4D7B-C372-B0E0835423A7}"/>
                  </a:ext>
                </a:extLst>
              </p:cNvPr>
              <p:cNvSpPr/>
              <p:nvPr/>
            </p:nvSpPr>
            <p:spPr>
              <a:xfrm>
                <a:off x="3586480" y="2301240"/>
                <a:ext cx="94996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CA" sz="28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049EBF4-1EC9-7128-A568-0F003330777F}"/>
                  </a:ext>
                </a:extLst>
              </p:cNvPr>
              <p:cNvSpPr/>
              <p:nvPr/>
            </p:nvSpPr>
            <p:spPr>
              <a:xfrm>
                <a:off x="2636520" y="2301240"/>
                <a:ext cx="949960" cy="533400"/>
              </a:xfrm>
              <a:prstGeom prst="rect">
                <a:avLst/>
              </a:prstGeom>
              <a:solidFill>
                <a:srgbClr val="FF0000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2800" dirty="0"/>
                  <a:t>N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BFD623-1257-A7E2-6CD4-4246F65A585F}"/>
                </a:ext>
              </a:extLst>
            </p:cNvPr>
            <p:cNvSpPr txBox="1"/>
            <p:nvPr/>
          </p:nvSpPr>
          <p:spPr>
            <a:xfrm>
              <a:off x="999121" y="1639230"/>
              <a:ext cx="3075168" cy="847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Experiment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0B107B1E-A0E5-213D-8C2F-5961562F5BDC}"/>
                    </a:ext>
                  </a:extLst>
                </p:cNvPr>
                <p:cNvSpPr/>
                <p:nvPr/>
              </p:nvSpPr>
              <p:spPr>
                <a:xfrm>
                  <a:off x="1229907" y="3332569"/>
                  <a:ext cx="702456" cy="702456"/>
                </a:xfrm>
                <a:prstGeom prst="ellipse">
                  <a:avLst/>
                </a:prstGeom>
                <a:solidFill>
                  <a:srgbClr val="00B0F0"/>
                </a:solidFill>
                <a:ln w="571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0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0B107B1E-A0E5-213D-8C2F-5961562F5B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9907" y="3332569"/>
                  <a:ext cx="702456" cy="70245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D5E748F-7F00-08E0-2C15-A8A2458F771E}"/>
                    </a:ext>
                  </a:extLst>
                </p:cNvPr>
                <p:cNvSpPr/>
                <p:nvPr/>
              </p:nvSpPr>
              <p:spPr>
                <a:xfrm>
                  <a:off x="2729157" y="3797135"/>
                  <a:ext cx="702456" cy="702456"/>
                </a:xfrm>
                <a:prstGeom prst="ellipse">
                  <a:avLst/>
                </a:prstGeom>
                <a:solidFill>
                  <a:srgbClr val="00B050"/>
                </a:solidFill>
                <a:ln w="57150">
                  <a:solidFill>
                    <a:srgbClr val="007E3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0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D5E748F-7F00-08E0-2C15-A8A2458F77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9157" y="3797135"/>
                  <a:ext cx="702456" cy="70245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solidFill>
                    <a:srgbClr val="007E39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FFD1AB-261D-F0CD-816A-6A9FF0C40B8D}"/>
              </a:ext>
            </a:extLst>
          </p:cNvPr>
          <p:cNvGrpSpPr/>
          <p:nvPr/>
        </p:nvGrpSpPr>
        <p:grpSpPr>
          <a:xfrm rot="5400000">
            <a:off x="627142" y="3904981"/>
            <a:ext cx="2343876" cy="2400614"/>
            <a:chOff x="999121" y="1630737"/>
            <a:chExt cx="3075168" cy="314960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9BA2502-D039-808F-A90B-C72EE8540715}"/>
                </a:ext>
              </a:extLst>
            </p:cNvPr>
            <p:cNvSpPr/>
            <p:nvPr/>
          </p:nvSpPr>
          <p:spPr>
            <a:xfrm>
              <a:off x="999121" y="1632030"/>
              <a:ext cx="3075168" cy="31483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27D50F4-8972-AA7E-CB68-569977C8507D}"/>
                </a:ext>
              </a:extLst>
            </p:cNvPr>
            <p:cNvGrpSpPr/>
            <p:nvPr/>
          </p:nvGrpSpPr>
          <p:grpSpPr>
            <a:xfrm rot="1257855">
              <a:off x="1779197" y="2799653"/>
              <a:ext cx="1899920" cy="533400"/>
              <a:chOff x="2636520" y="2301240"/>
              <a:chExt cx="1899920" cy="53340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2669930-EADB-3DF3-271F-D90CA703F382}"/>
                  </a:ext>
                </a:extLst>
              </p:cNvPr>
              <p:cNvSpPr/>
              <p:nvPr/>
            </p:nvSpPr>
            <p:spPr>
              <a:xfrm>
                <a:off x="3586480" y="2301240"/>
                <a:ext cx="94996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CA" sz="28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F742451-6395-BE8C-6685-2E76C1865B50}"/>
                  </a:ext>
                </a:extLst>
              </p:cNvPr>
              <p:cNvSpPr/>
              <p:nvPr/>
            </p:nvSpPr>
            <p:spPr>
              <a:xfrm>
                <a:off x="2636520" y="2301240"/>
                <a:ext cx="949960" cy="533400"/>
              </a:xfrm>
              <a:prstGeom prst="rect">
                <a:avLst/>
              </a:prstGeom>
              <a:solidFill>
                <a:srgbClr val="FF0000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2800" dirty="0"/>
                  <a:t>N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B338F5-BBCC-EE39-2D08-E97DADEB1122}"/>
                </a:ext>
              </a:extLst>
            </p:cNvPr>
            <p:cNvSpPr txBox="1"/>
            <p:nvPr/>
          </p:nvSpPr>
          <p:spPr>
            <a:xfrm>
              <a:off x="999121" y="1630737"/>
              <a:ext cx="3075166" cy="847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Experiment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A56349FF-0171-27A9-FA40-0F4BF033141E}"/>
                    </a:ext>
                  </a:extLst>
                </p:cNvPr>
                <p:cNvSpPr/>
                <p:nvPr/>
              </p:nvSpPr>
              <p:spPr>
                <a:xfrm>
                  <a:off x="1229907" y="3332569"/>
                  <a:ext cx="702456" cy="702456"/>
                </a:xfrm>
                <a:prstGeom prst="ellipse">
                  <a:avLst/>
                </a:prstGeom>
                <a:solidFill>
                  <a:srgbClr val="00B0F0"/>
                </a:solidFill>
                <a:ln w="571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0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A56349FF-0171-27A9-FA40-0F4BF03314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9907" y="3332569"/>
                  <a:ext cx="702456" cy="70245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C3ED52A7-94A5-EAC9-5BA9-532761EEB2FD}"/>
                    </a:ext>
                  </a:extLst>
                </p:cNvPr>
                <p:cNvSpPr/>
                <p:nvPr/>
              </p:nvSpPr>
              <p:spPr>
                <a:xfrm>
                  <a:off x="2729157" y="3797135"/>
                  <a:ext cx="702456" cy="702456"/>
                </a:xfrm>
                <a:prstGeom prst="ellipse">
                  <a:avLst/>
                </a:prstGeom>
                <a:solidFill>
                  <a:srgbClr val="00B050"/>
                </a:solidFill>
                <a:ln w="57150">
                  <a:solidFill>
                    <a:srgbClr val="007E3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30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C3ED52A7-94A5-EAC9-5BA9-532761EEB2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9157" y="3797135"/>
                  <a:ext cx="702456" cy="70245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57150">
                  <a:solidFill>
                    <a:srgbClr val="007E39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F51B8D-06CD-C413-1785-916CF0F5AE48}"/>
                  </a:ext>
                </a:extLst>
              </p:cNvPr>
              <p:cNvSpPr txBox="1"/>
              <p:nvPr/>
            </p:nvSpPr>
            <p:spPr>
              <a:xfrm>
                <a:off x="5154354" y="113756"/>
                <a:ext cx="6340526" cy="34346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5400" b="0" dirty="0">
                    <a:solidFill>
                      <a:schemeClr val="tx1"/>
                    </a:solidFill>
                  </a:rPr>
                  <a:t>Rotation: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CA" sz="48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sSubSup>
                        <m:sSub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sSubSup>
                        <m:sSub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bSup>
                    </m:oMath>
                  </m:oMathPara>
                </a14:m>
                <a:endParaRPr lang="en-GB" sz="54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p>
                    <m:r>
                      <a:rPr lang="en-CA" sz="4400" i="1"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sSubSup>
                      <m:sSub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bSup>
                    <m:sSup>
                      <m:sSupPr>
                        <m:ctrlP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p>
                  </m:oMath>
                </a14:m>
                <a:r>
                  <a:rPr lang="en-GB" sz="5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F51B8D-06CD-C413-1785-916CF0F5A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354" y="113756"/>
                <a:ext cx="6340526" cy="3434658"/>
              </a:xfrm>
              <a:prstGeom prst="rect">
                <a:avLst/>
              </a:prstGeom>
              <a:blipFill>
                <a:blip r:embed="rId7"/>
                <a:stretch>
                  <a:fillRect l="-4876" t="-439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8FE874-2822-53BF-24A5-C021A9CF5B54}"/>
                  </a:ext>
                </a:extLst>
              </p:cNvPr>
              <p:cNvSpPr txBox="1"/>
              <p:nvPr/>
            </p:nvSpPr>
            <p:spPr>
              <a:xfrm>
                <a:off x="3302186" y="3662631"/>
                <a:ext cx="8771403" cy="108876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CA" sz="4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4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CA" sz="4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42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4200" i="1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42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8FE874-2822-53BF-24A5-C021A9CF5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186" y="3662631"/>
                <a:ext cx="8771403" cy="10887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01C24A-F577-70D1-C02B-E7F536815E0A}"/>
                  </a:ext>
                </a:extLst>
              </p:cNvPr>
              <p:cNvSpPr txBox="1"/>
              <p:nvPr/>
            </p:nvSpPr>
            <p:spPr>
              <a:xfrm>
                <a:off x="3888624" y="4775890"/>
                <a:ext cx="5983027" cy="105073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=∫∫∫∫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01C24A-F577-70D1-C02B-E7F536815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624" y="4775890"/>
                <a:ext cx="5983027" cy="10507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3F319C1-7B8D-2E97-B26E-44623EFC454D}"/>
                  </a:ext>
                </a:extLst>
              </p:cNvPr>
              <p:cNvSpPr txBox="1"/>
              <p:nvPr/>
            </p:nvSpPr>
            <p:spPr>
              <a:xfrm>
                <a:off x="3302187" y="5820679"/>
                <a:ext cx="2399628" cy="10772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sz="6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6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6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3F319C1-7B8D-2E97-B26E-44623EFC4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187" y="5820679"/>
                <a:ext cx="2399628" cy="10772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25130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629">
        <p:fade/>
      </p:transition>
    </mc:Choice>
    <mc:Fallback>
      <p:transition spd="med" advTm="66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39877-AECE-C1B9-CE8C-4780BC672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3D25AC-3026-E92D-F14A-11154942985B}"/>
              </a:ext>
            </a:extLst>
          </p:cNvPr>
          <p:cNvSpPr txBox="1"/>
          <p:nvPr/>
        </p:nvSpPr>
        <p:spPr>
          <a:xfrm>
            <a:off x="106680" y="106680"/>
            <a:ext cx="451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Transformations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04836A-6A65-459C-CFF5-6C9598FB1722}"/>
              </a:ext>
            </a:extLst>
          </p:cNvPr>
          <p:cNvGrpSpPr/>
          <p:nvPr/>
        </p:nvGrpSpPr>
        <p:grpSpPr>
          <a:xfrm>
            <a:off x="509061" y="1029370"/>
            <a:ext cx="2037446" cy="2085909"/>
            <a:chOff x="999121" y="1632030"/>
            <a:chExt cx="3075168" cy="314831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4CEB46-8D83-1FCD-17D6-C6EEBBA8CFA9}"/>
                </a:ext>
              </a:extLst>
            </p:cNvPr>
            <p:cNvSpPr/>
            <p:nvPr/>
          </p:nvSpPr>
          <p:spPr>
            <a:xfrm>
              <a:off x="999121" y="1632030"/>
              <a:ext cx="3075168" cy="31483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5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807B0B9-9DCB-57DF-B3B5-C3091440E9C1}"/>
                </a:ext>
              </a:extLst>
            </p:cNvPr>
            <p:cNvGrpSpPr/>
            <p:nvPr/>
          </p:nvGrpSpPr>
          <p:grpSpPr>
            <a:xfrm rot="1257855">
              <a:off x="1779197" y="2799653"/>
              <a:ext cx="1899920" cy="533400"/>
              <a:chOff x="2636520" y="2301240"/>
              <a:chExt cx="1899920" cy="5334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05F8D5C-7486-49D0-87C3-E8E74E91550C}"/>
                  </a:ext>
                </a:extLst>
              </p:cNvPr>
              <p:cNvSpPr/>
              <p:nvPr/>
            </p:nvSpPr>
            <p:spPr>
              <a:xfrm>
                <a:off x="3586480" y="2301240"/>
                <a:ext cx="94996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CA" sz="20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70BA62C-2AFD-529E-871F-13B80E9C0624}"/>
                  </a:ext>
                </a:extLst>
              </p:cNvPr>
              <p:cNvSpPr/>
              <p:nvPr/>
            </p:nvSpPr>
            <p:spPr>
              <a:xfrm>
                <a:off x="2636520" y="2301240"/>
                <a:ext cx="949960" cy="533400"/>
              </a:xfrm>
              <a:prstGeom prst="rect">
                <a:avLst/>
              </a:prstGeom>
              <a:solidFill>
                <a:srgbClr val="FF0000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2000" dirty="0"/>
                  <a:t>N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02C51E-CB38-B20B-B448-9ED7B6A15DE9}"/>
                </a:ext>
              </a:extLst>
            </p:cNvPr>
            <p:cNvSpPr txBox="1"/>
            <p:nvPr/>
          </p:nvSpPr>
          <p:spPr>
            <a:xfrm>
              <a:off x="999121" y="1639229"/>
              <a:ext cx="3075168" cy="789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Experiment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9DEE3A4D-C5F9-F332-69C6-5FE6E939A68C}"/>
                    </a:ext>
                  </a:extLst>
                </p:cNvPr>
                <p:cNvSpPr/>
                <p:nvPr/>
              </p:nvSpPr>
              <p:spPr>
                <a:xfrm>
                  <a:off x="1229907" y="3332569"/>
                  <a:ext cx="702456" cy="702456"/>
                </a:xfrm>
                <a:prstGeom prst="ellipse">
                  <a:avLst/>
                </a:prstGeom>
                <a:solidFill>
                  <a:srgbClr val="00B0F0"/>
                </a:solidFill>
                <a:ln w="571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endParaRPr lang="en-CA" sz="2000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9DEE3A4D-C5F9-F332-69C6-5FE6E939A6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9907" y="3332569"/>
                  <a:ext cx="702456" cy="70245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9C293C33-4140-3C3C-AC75-906A882255CB}"/>
                    </a:ext>
                  </a:extLst>
                </p:cNvPr>
                <p:cNvSpPr/>
                <p:nvPr/>
              </p:nvSpPr>
              <p:spPr>
                <a:xfrm>
                  <a:off x="2729157" y="3797135"/>
                  <a:ext cx="702456" cy="702456"/>
                </a:xfrm>
                <a:prstGeom prst="ellipse">
                  <a:avLst/>
                </a:prstGeom>
                <a:solidFill>
                  <a:srgbClr val="00B050"/>
                </a:solidFill>
                <a:ln w="57150">
                  <a:solidFill>
                    <a:srgbClr val="007E3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endParaRPr lang="en-CA" sz="20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9C293C33-4140-3C3C-AC75-906A882255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9157" y="3797135"/>
                  <a:ext cx="702456" cy="70245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solidFill>
                    <a:srgbClr val="007E39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CC1E67-C517-0BFD-13E3-530DCFC4624B}"/>
              </a:ext>
            </a:extLst>
          </p:cNvPr>
          <p:cNvGrpSpPr/>
          <p:nvPr/>
        </p:nvGrpSpPr>
        <p:grpSpPr>
          <a:xfrm rot="5400000">
            <a:off x="3570661" y="1005140"/>
            <a:ext cx="2037448" cy="2085909"/>
            <a:chOff x="999119" y="1632030"/>
            <a:chExt cx="3075170" cy="314831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A23336-63BC-22AC-6A1D-B71976223621}"/>
                </a:ext>
              </a:extLst>
            </p:cNvPr>
            <p:cNvSpPr/>
            <p:nvPr/>
          </p:nvSpPr>
          <p:spPr>
            <a:xfrm>
              <a:off x="999121" y="1632030"/>
              <a:ext cx="3075168" cy="31483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5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4FB0379-E34E-A388-F7D9-ACCFCD278B94}"/>
                </a:ext>
              </a:extLst>
            </p:cNvPr>
            <p:cNvGrpSpPr/>
            <p:nvPr/>
          </p:nvGrpSpPr>
          <p:grpSpPr>
            <a:xfrm rot="1257855">
              <a:off x="1779197" y="2799653"/>
              <a:ext cx="1899920" cy="533400"/>
              <a:chOff x="2636520" y="2301240"/>
              <a:chExt cx="1899920" cy="53340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4E1F0E4-FC13-780F-23C8-D058273D9731}"/>
                  </a:ext>
                </a:extLst>
              </p:cNvPr>
              <p:cNvSpPr/>
              <p:nvPr/>
            </p:nvSpPr>
            <p:spPr>
              <a:xfrm>
                <a:off x="3586480" y="2301240"/>
                <a:ext cx="94996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CA" sz="20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D5A3BFA-0BF9-FB22-9553-600C372035DA}"/>
                  </a:ext>
                </a:extLst>
              </p:cNvPr>
              <p:cNvSpPr/>
              <p:nvPr/>
            </p:nvSpPr>
            <p:spPr>
              <a:xfrm>
                <a:off x="2636520" y="2301240"/>
                <a:ext cx="949960" cy="533400"/>
              </a:xfrm>
              <a:prstGeom prst="rect">
                <a:avLst/>
              </a:prstGeom>
              <a:solidFill>
                <a:srgbClr val="FF0000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2000" dirty="0"/>
                  <a:t>N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74A206-F057-423D-0481-B114D88A59EA}"/>
                </a:ext>
              </a:extLst>
            </p:cNvPr>
            <p:cNvSpPr txBox="1"/>
            <p:nvPr/>
          </p:nvSpPr>
          <p:spPr>
            <a:xfrm>
              <a:off x="999119" y="1659875"/>
              <a:ext cx="3075166" cy="789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Experiment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72B3589-8691-9E27-7A8E-164A916CC220}"/>
                    </a:ext>
                  </a:extLst>
                </p:cNvPr>
                <p:cNvSpPr/>
                <p:nvPr/>
              </p:nvSpPr>
              <p:spPr>
                <a:xfrm>
                  <a:off x="1229907" y="3332569"/>
                  <a:ext cx="702456" cy="702456"/>
                </a:xfrm>
                <a:prstGeom prst="ellipse">
                  <a:avLst/>
                </a:prstGeom>
                <a:solidFill>
                  <a:srgbClr val="00B0F0"/>
                </a:solidFill>
                <a:ln w="571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endParaRPr lang="en-CA" sz="2000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72B3589-8691-9E27-7A8E-164A916CC2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9907" y="3332569"/>
                  <a:ext cx="702456" cy="70245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C7CC402A-4435-2643-6AA3-EB3FBFB5DA22}"/>
                    </a:ext>
                  </a:extLst>
                </p:cNvPr>
                <p:cNvSpPr/>
                <p:nvPr/>
              </p:nvSpPr>
              <p:spPr>
                <a:xfrm>
                  <a:off x="2729157" y="3797135"/>
                  <a:ext cx="702456" cy="702456"/>
                </a:xfrm>
                <a:prstGeom prst="ellipse">
                  <a:avLst/>
                </a:prstGeom>
                <a:solidFill>
                  <a:srgbClr val="00B050"/>
                </a:solidFill>
                <a:ln w="57150">
                  <a:solidFill>
                    <a:srgbClr val="007E3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endParaRPr lang="en-CA" sz="2000" dirty="0"/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C7CC402A-4435-2643-6AA3-EB3FBFB5DA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9157" y="3797135"/>
                  <a:ext cx="702456" cy="70245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57150">
                  <a:solidFill>
                    <a:srgbClr val="007E39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8E7451-20AE-1781-9E4A-3EC938D7C794}"/>
                  </a:ext>
                </a:extLst>
              </p:cNvPr>
              <p:cNvSpPr txBox="1"/>
              <p:nvPr/>
            </p:nvSpPr>
            <p:spPr>
              <a:xfrm>
                <a:off x="6822832" y="828280"/>
                <a:ext cx="4640802" cy="18880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5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US" sz="5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8E7451-20AE-1781-9E4A-3EC938D7C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832" y="828280"/>
                <a:ext cx="4640802" cy="18880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9C3AB64-8BE3-F925-70BB-7A9C5A6B515B}"/>
              </a:ext>
            </a:extLst>
          </p:cNvPr>
          <p:cNvCxnSpPr>
            <a:cxnSpLocks/>
          </p:cNvCxnSpPr>
          <p:nvPr/>
        </p:nvCxnSpPr>
        <p:spPr>
          <a:xfrm>
            <a:off x="6085449" y="492369"/>
            <a:ext cx="0" cy="636563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9A4914-9991-9052-2969-0B6013EC93B1}"/>
                  </a:ext>
                </a:extLst>
              </p:cNvPr>
              <p:cNvSpPr txBox="1"/>
              <p:nvPr/>
            </p:nvSpPr>
            <p:spPr>
              <a:xfrm>
                <a:off x="6678420" y="2751854"/>
                <a:ext cx="5470893" cy="923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/>
                  <a:t> </a:t>
                </a:r>
                <a14:m>
                  <m:oMath xmlns:m="http://schemas.openxmlformats.org/officeDocument/2006/math">
                    <m:r>
                      <a:rPr lang="en-CA" sz="5400" i="1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5400" dirty="0"/>
                  <a:t> ,  </a:t>
                </a:r>
                <a14:m>
                  <m:oMath xmlns:m="http://schemas.openxmlformats.org/officeDocument/2006/math">
                    <m:r>
                      <a:rPr lang="en-CA" sz="5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9A4914-9991-9052-2969-0B6013EC9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420" y="2751854"/>
                <a:ext cx="5470893" cy="923330"/>
              </a:xfrm>
              <a:prstGeom prst="rect">
                <a:avLst/>
              </a:prstGeom>
              <a:blipFill>
                <a:blip r:embed="rId10"/>
                <a:stretch>
                  <a:fillRect t="-17763" b="-3947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C6B0A0-12F5-B6B1-5168-D997C6AA77B6}"/>
                  </a:ext>
                </a:extLst>
              </p:cNvPr>
              <p:cNvSpPr txBox="1"/>
              <p:nvPr/>
            </p:nvSpPr>
            <p:spPr>
              <a:xfrm>
                <a:off x="661968" y="3227695"/>
                <a:ext cx="4859726" cy="355578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4400" b="0" dirty="0">
                    <a:solidFill>
                      <a:schemeClr val="tx1"/>
                    </a:solidFill>
                  </a:rPr>
                  <a:t>Rotation: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40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CA" sz="40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sSubSup>
                        <m:sSubSupPr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sSubSup>
                        <m:sSub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bSup>
                    </m:oMath>
                  </m:oMathPara>
                </a14:m>
                <a:endParaRPr lang="en-GB" sz="44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36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600" b="0" i="0" dirty="0">
                    <a:solidFill>
                      <a:srgbClr val="C0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CA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CA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CA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CA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sSubSup>
                      <m:sSubSup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</m:e>
                      <m:sub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  <m:sup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bSup>
                  </m:oMath>
                </a14:m>
                <a:r>
                  <a:rPr lang="en-GB" sz="4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endParaRPr lang="en-GB" sz="4400" dirty="0"/>
              </a:p>
              <a:p>
                <a:r>
                  <a:rPr lang="en-CA" sz="4400" dirty="0"/>
                  <a:t> </a:t>
                </a:r>
                <a14:m>
                  <m:oMath xmlns:m="http://schemas.openxmlformats.org/officeDocument/2006/math">
                    <m:r>
                      <a:rPr lang="en-CA" sz="4400" i="1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4400" dirty="0"/>
                  <a:t> , 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4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C6B0A0-12F5-B6B1-5168-D997C6AA7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8" y="3227695"/>
                <a:ext cx="4859726" cy="3555782"/>
              </a:xfrm>
              <a:prstGeom prst="rect">
                <a:avLst/>
              </a:prstGeom>
              <a:blipFill>
                <a:blip r:embed="rId11"/>
                <a:stretch>
                  <a:fillRect l="-4732" t="-2881" b="-661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02A05290-F4C3-B32A-58B7-906BA039978F}"/>
              </a:ext>
            </a:extLst>
          </p:cNvPr>
          <p:cNvSpPr txBox="1"/>
          <p:nvPr/>
        </p:nvSpPr>
        <p:spPr>
          <a:xfrm>
            <a:off x="6427543" y="106680"/>
            <a:ext cx="547089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0" dirty="0">
                <a:solidFill>
                  <a:schemeClr val="tx1"/>
                </a:solidFill>
              </a:rPr>
              <a:t>Gauge Transformation: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4451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529">
        <p:fade/>
      </p:transition>
    </mc:Choice>
    <mc:Fallback>
      <p:transition spd="med" advTm="105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816E4-D6D9-F06A-9146-D1C031D2C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49709C-077D-9A0F-5436-428C1E1364E8}"/>
                  </a:ext>
                </a:extLst>
              </p:cNvPr>
              <p:cNvSpPr txBox="1"/>
              <p:nvPr/>
            </p:nvSpPr>
            <p:spPr>
              <a:xfrm>
                <a:off x="1428750" y="3962400"/>
                <a:ext cx="2514600" cy="85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49709C-077D-9A0F-5436-428C1E136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0" y="3962400"/>
                <a:ext cx="2514600" cy="8560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082AAD79-22F1-30C2-9623-9C7C6E2CB0C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5314950" cy="1238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0070C0"/>
                </a:solidFill>
              </a:rPr>
              <a:t>Maxwell’s Equations</a:t>
            </a:r>
            <a:endParaRPr lang="en-CA" sz="4800" b="1" dirty="0">
              <a:solidFill>
                <a:srgbClr val="0070C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609889-60F2-3700-A9F7-0239C2A8BDF5}"/>
              </a:ext>
            </a:extLst>
          </p:cNvPr>
          <p:cNvSpPr/>
          <p:nvPr/>
        </p:nvSpPr>
        <p:spPr>
          <a:xfrm>
            <a:off x="60961" y="5234157"/>
            <a:ext cx="4434840" cy="1082797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594FB6-FABE-FCEB-CB02-A57A3B732F06}"/>
              </a:ext>
            </a:extLst>
          </p:cNvPr>
          <p:cNvSpPr/>
          <p:nvPr/>
        </p:nvSpPr>
        <p:spPr>
          <a:xfrm>
            <a:off x="1182029" y="1063283"/>
            <a:ext cx="2761321" cy="123825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9B55EE-E477-7B58-C6BC-C00E9E1E7523}"/>
                  </a:ext>
                </a:extLst>
              </p:cNvPr>
              <p:cNvSpPr txBox="1"/>
              <p:nvPr/>
            </p:nvSpPr>
            <p:spPr>
              <a:xfrm>
                <a:off x="876300" y="2362200"/>
                <a:ext cx="3371850" cy="1082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9B55EE-E477-7B58-C6BC-C00E9E1E7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2362200"/>
                <a:ext cx="3371850" cy="10827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ADC1B58-BF26-5101-265D-73D3840BEAB2}"/>
              </a:ext>
            </a:extLst>
          </p:cNvPr>
          <p:cNvSpPr txBox="1"/>
          <p:nvPr/>
        </p:nvSpPr>
        <p:spPr>
          <a:xfrm>
            <a:off x="6641944" y="722436"/>
            <a:ext cx="42891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solidFill>
                  <a:srgbClr val="00B0F0"/>
                </a:solidFill>
              </a:rPr>
              <a:t>Inhomogeneous Maxwell Equations</a:t>
            </a:r>
          </a:p>
          <a:p>
            <a:pPr algn="ctr"/>
            <a:r>
              <a:rPr lang="en-CA" sz="4000" dirty="0">
                <a:solidFill>
                  <a:srgbClr val="00B0F0"/>
                </a:solidFill>
              </a:rPr>
              <a:t>(with sources)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59025C-D358-1CB0-1037-DC7D5F758871}"/>
                  </a:ext>
                </a:extLst>
              </p:cNvPr>
              <p:cNvSpPr txBox="1"/>
              <p:nvPr/>
            </p:nvSpPr>
            <p:spPr>
              <a:xfrm>
                <a:off x="1371600" y="1143000"/>
                <a:ext cx="2514600" cy="109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4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59025C-D358-1CB0-1037-DC7D5F758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143000"/>
                <a:ext cx="2514600" cy="10978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40503A-ACD5-CA34-F066-D5B1C8E67B5C}"/>
                  </a:ext>
                </a:extLst>
              </p:cNvPr>
              <p:cNvSpPr txBox="1"/>
              <p:nvPr/>
            </p:nvSpPr>
            <p:spPr>
              <a:xfrm>
                <a:off x="1" y="5257800"/>
                <a:ext cx="4661210" cy="98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sz="36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36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40503A-ACD5-CA34-F066-D5B1C8E67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257800"/>
                <a:ext cx="4661210" cy="9839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E4BE75-CA39-F4FB-8465-3FD21E42CDEB}"/>
              </a:ext>
            </a:extLst>
          </p:cNvPr>
          <p:cNvCxnSpPr/>
          <p:nvPr/>
        </p:nvCxnSpPr>
        <p:spPr>
          <a:xfrm flipH="1">
            <a:off x="4360127" y="1691932"/>
            <a:ext cx="2018371" cy="0"/>
          </a:xfrm>
          <a:prstGeom prst="straightConnector1">
            <a:avLst/>
          </a:prstGeom>
          <a:ln w="152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3EDED8-DCC8-D1FA-08B9-DC7E56DA43D2}"/>
              </a:ext>
            </a:extLst>
          </p:cNvPr>
          <p:cNvCxnSpPr>
            <a:cxnSpLocks/>
          </p:cNvCxnSpPr>
          <p:nvPr/>
        </p:nvCxnSpPr>
        <p:spPr>
          <a:xfrm flipH="1">
            <a:off x="4661211" y="2661428"/>
            <a:ext cx="1980733" cy="2401226"/>
          </a:xfrm>
          <a:prstGeom prst="straightConnector1">
            <a:avLst/>
          </a:prstGeom>
          <a:ln w="152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CEBDB58-C7EE-B15B-7D14-0D3C1F4C7018}"/>
              </a:ext>
            </a:extLst>
          </p:cNvPr>
          <p:cNvGrpSpPr/>
          <p:nvPr/>
        </p:nvGrpSpPr>
        <p:grpSpPr>
          <a:xfrm>
            <a:off x="5916267" y="3495029"/>
            <a:ext cx="6026564" cy="2478951"/>
            <a:chOff x="5916267" y="3495029"/>
            <a:chExt cx="6026564" cy="24789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AD878C4-522E-8FE2-15BE-1BEF0FABEB0E}"/>
                    </a:ext>
                  </a:extLst>
                </p:cNvPr>
                <p:cNvSpPr txBox="1"/>
                <p:nvPr/>
              </p:nvSpPr>
              <p:spPr>
                <a:xfrm>
                  <a:off x="5916267" y="4837772"/>
                  <a:ext cx="6026564" cy="1136208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CA" sz="4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4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sSup>
                        <m:sSupPr>
                          <m:ctrlPr>
                            <a:rPr lang="en-CA" sz="4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CA" sz="4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CA" sz="44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CA" sz="44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</m:oMath>
                  </a14:m>
                  <a:r>
                    <a:rPr lang="en-GB" sz="44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GB" sz="44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AD878C4-522E-8FE2-15BE-1BEF0FABEB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6267" y="4837772"/>
                  <a:ext cx="6026564" cy="113620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0D7D85-688F-7D21-7243-A6D68C336C46}"/>
                </a:ext>
              </a:extLst>
            </p:cNvPr>
            <p:cNvSpPr txBox="1"/>
            <p:nvPr/>
          </p:nvSpPr>
          <p:spPr>
            <a:xfrm>
              <a:off x="6712129" y="3495029"/>
              <a:ext cx="44348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/>
                <a:t>Maxwell </a:t>
              </a:r>
              <a:r>
                <a:rPr lang="en-CA" sz="4000" dirty="0" err="1"/>
                <a:t>Lagrangian</a:t>
              </a:r>
              <a:r>
                <a:rPr lang="en-CA" sz="4000" dirty="0"/>
                <a:t> Density: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78560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877">
        <p:fade/>
      </p:transition>
    </mc:Choice>
    <mc:Fallback>
      <p:transition spd="med" advTm="98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37072-961B-0E24-02C1-2E6EAD263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FE61B7-EAD3-DB69-842A-F1A4E8F85ECA}"/>
              </a:ext>
            </a:extLst>
          </p:cNvPr>
          <p:cNvSpPr txBox="1"/>
          <p:nvPr/>
        </p:nvSpPr>
        <p:spPr>
          <a:xfrm>
            <a:off x="106680" y="106680"/>
            <a:ext cx="451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Transformations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B000EE-35FE-828B-2C66-1F4A337CB064}"/>
              </a:ext>
            </a:extLst>
          </p:cNvPr>
          <p:cNvGrpSpPr/>
          <p:nvPr/>
        </p:nvGrpSpPr>
        <p:grpSpPr>
          <a:xfrm>
            <a:off x="509061" y="1029370"/>
            <a:ext cx="2037446" cy="2085909"/>
            <a:chOff x="999121" y="1632030"/>
            <a:chExt cx="3075168" cy="314831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486972-A507-C707-E50F-F6595493B635}"/>
                </a:ext>
              </a:extLst>
            </p:cNvPr>
            <p:cNvSpPr/>
            <p:nvPr/>
          </p:nvSpPr>
          <p:spPr>
            <a:xfrm>
              <a:off x="999121" y="1632030"/>
              <a:ext cx="3075168" cy="31483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5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0BED656-5642-AEA8-6516-0DF3A87AEEFD}"/>
                </a:ext>
              </a:extLst>
            </p:cNvPr>
            <p:cNvGrpSpPr/>
            <p:nvPr/>
          </p:nvGrpSpPr>
          <p:grpSpPr>
            <a:xfrm rot="1257855">
              <a:off x="1779197" y="2799653"/>
              <a:ext cx="1899920" cy="533400"/>
              <a:chOff x="2636520" y="2301240"/>
              <a:chExt cx="1899920" cy="5334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E828FF7-9F3E-5A26-E6E1-11B5A901B170}"/>
                  </a:ext>
                </a:extLst>
              </p:cNvPr>
              <p:cNvSpPr/>
              <p:nvPr/>
            </p:nvSpPr>
            <p:spPr>
              <a:xfrm>
                <a:off x="3586480" y="2301240"/>
                <a:ext cx="94996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CA" sz="20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22A3D-E092-DD82-EA7C-5B3DE1DD302E}"/>
                  </a:ext>
                </a:extLst>
              </p:cNvPr>
              <p:cNvSpPr/>
              <p:nvPr/>
            </p:nvSpPr>
            <p:spPr>
              <a:xfrm>
                <a:off x="2636520" y="2301240"/>
                <a:ext cx="949960" cy="533400"/>
              </a:xfrm>
              <a:prstGeom prst="rect">
                <a:avLst/>
              </a:prstGeom>
              <a:solidFill>
                <a:srgbClr val="FF0000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2000" dirty="0"/>
                  <a:t>N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71AA2A-8F2D-0D98-854B-26A2BBA9E51C}"/>
                </a:ext>
              </a:extLst>
            </p:cNvPr>
            <p:cNvSpPr txBox="1"/>
            <p:nvPr/>
          </p:nvSpPr>
          <p:spPr>
            <a:xfrm>
              <a:off x="999121" y="1639229"/>
              <a:ext cx="3075168" cy="789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Experiment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C2DE0348-A315-382A-4659-1743B1AF28EA}"/>
                    </a:ext>
                  </a:extLst>
                </p:cNvPr>
                <p:cNvSpPr/>
                <p:nvPr/>
              </p:nvSpPr>
              <p:spPr>
                <a:xfrm>
                  <a:off x="1229907" y="3332569"/>
                  <a:ext cx="702456" cy="702456"/>
                </a:xfrm>
                <a:prstGeom prst="ellipse">
                  <a:avLst/>
                </a:prstGeom>
                <a:solidFill>
                  <a:srgbClr val="00B0F0"/>
                </a:solidFill>
                <a:ln w="571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endParaRPr lang="en-CA" sz="2000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C2DE0348-A315-382A-4659-1743B1AF28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9907" y="3332569"/>
                  <a:ext cx="702456" cy="70245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C0BA91D-CE0F-3727-4514-67EBB49433DD}"/>
                    </a:ext>
                  </a:extLst>
                </p:cNvPr>
                <p:cNvSpPr/>
                <p:nvPr/>
              </p:nvSpPr>
              <p:spPr>
                <a:xfrm>
                  <a:off x="2729157" y="3797135"/>
                  <a:ext cx="702456" cy="702456"/>
                </a:xfrm>
                <a:prstGeom prst="ellipse">
                  <a:avLst/>
                </a:prstGeom>
                <a:solidFill>
                  <a:srgbClr val="00B050"/>
                </a:solidFill>
                <a:ln w="57150">
                  <a:solidFill>
                    <a:srgbClr val="007E3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endParaRPr lang="en-CA" sz="2000" dirty="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C0BA91D-CE0F-3727-4514-67EBB49433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9157" y="3797135"/>
                  <a:ext cx="702456" cy="70245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solidFill>
                    <a:srgbClr val="007E39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8E59C8-E36E-4612-7F17-C15CC2B30A77}"/>
              </a:ext>
            </a:extLst>
          </p:cNvPr>
          <p:cNvGrpSpPr/>
          <p:nvPr/>
        </p:nvGrpSpPr>
        <p:grpSpPr>
          <a:xfrm rot="5400000">
            <a:off x="3570661" y="1005140"/>
            <a:ext cx="2037448" cy="2085909"/>
            <a:chOff x="999119" y="1632030"/>
            <a:chExt cx="3075170" cy="314831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B57835C-261C-B414-6CFB-4BDAA01C4AEF}"/>
                </a:ext>
              </a:extLst>
            </p:cNvPr>
            <p:cNvSpPr/>
            <p:nvPr/>
          </p:nvSpPr>
          <p:spPr>
            <a:xfrm>
              <a:off x="999121" y="1632030"/>
              <a:ext cx="3075168" cy="31483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5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6532AA7-9E4A-66C9-93BE-515DFF65122B}"/>
                </a:ext>
              </a:extLst>
            </p:cNvPr>
            <p:cNvGrpSpPr/>
            <p:nvPr/>
          </p:nvGrpSpPr>
          <p:grpSpPr>
            <a:xfrm rot="1257855">
              <a:off x="1779197" y="2799653"/>
              <a:ext cx="1899920" cy="533400"/>
              <a:chOff x="2636520" y="2301240"/>
              <a:chExt cx="1899920" cy="53340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54816AE-1DA1-9839-6C51-2A3632DD859B}"/>
                  </a:ext>
                </a:extLst>
              </p:cNvPr>
              <p:cNvSpPr/>
              <p:nvPr/>
            </p:nvSpPr>
            <p:spPr>
              <a:xfrm>
                <a:off x="3586480" y="2301240"/>
                <a:ext cx="949960" cy="53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CA" sz="20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0C7F680-CF2E-2161-A8A7-4C2E2AF0B6CF}"/>
                  </a:ext>
                </a:extLst>
              </p:cNvPr>
              <p:cNvSpPr/>
              <p:nvPr/>
            </p:nvSpPr>
            <p:spPr>
              <a:xfrm>
                <a:off x="2636520" y="2301240"/>
                <a:ext cx="949960" cy="533400"/>
              </a:xfrm>
              <a:prstGeom prst="rect">
                <a:avLst/>
              </a:prstGeom>
              <a:solidFill>
                <a:srgbClr val="FF0000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2000" dirty="0"/>
                  <a:t>N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EE50B8-245F-9F2A-6C12-343339D9AEE0}"/>
                </a:ext>
              </a:extLst>
            </p:cNvPr>
            <p:cNvSpPr txBox="1"/>
            <p:nvPr/>
          </p:nvSpPr>
          <p:spPr>
            <a:xfrm>
              <a:off x="999119" y="1659875"/>
              <a:ext cx="3075166" cy="789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Experiment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C859B8DE-6051-AFBD-874C-FB4B027B6469}"/>
                    </a:ext>
                  </a:extLst>
                </p:cNvPr>
                <p:cNvSpPr/>
                <p:nvPr/>
              </p:nvSpPr>
              <p:spPr>
                <a:xfrm>
                  <a:off x="1229907" y="3332569"/>
                  <a:ext cx="702456" cy="702456"/>
                </a:xfrm>
                <a:prstGeom prst="ellipse">
                  <a:avLst/>
                </a:prstGeom>
                <a:solidFill>
                  <a:srgbClr val="00B0F0"/>
                </a:solidFill>
                <a:ln w="571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endParaRPr lang="en-CA" sz="2000" dirty="0"/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C859B8DE-6051-AFBD-874C-FB4B027B64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9907" y="3332569"/>
                  <a:ext cx="702456" cy="70245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B6F30357-A390-1FA9-145A-34E02873422A}"/>
                    </a:ext>
                  </a:extLst>
                </p:cNvPr>
                <p:cNvSpPr/>
                <p:nvPr/>
              </p:nvSpPr>
              <p:spPr>
                <a:xfrm>
                  <a:off x="2729157" y="3797135"/>
                  <a:ext cx="702456" cy="702456"/>
                </a:xfrm>
                <a:prstGeom prst="ellipse">
                  <a:avLst/>
                </a:prstGeom>
                <a:solidFill>
                  <a:srgbClr val="00B050"/>
                </a:solidFill>
                <a:ln w="57150">
                  <a:solidFill>
                    <a:srgbClr val="007E3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00" b="0" dirty="0"/>
                    <a:t> </a:t>
                  </a:r>
                  <a14:m>
                    <m:oMath xmlns:m="http://schemas.openxmlformats.org/officeDocument/2006/math"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endParaRPr lang="en-CA" sz="2000" dirty="0"/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B6F30357-A390-1FA9-145A-34E0287342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9157" y="3797135"/>
                  <a:ext cx="702456" cy="70245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57150">
                  <a:solidFill>
                    <a:srgbClr val="007E39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F2DB43-CCF1-EDD9-4D86-605C67AD874E}"/>
                  </a:ext>
                </a:extLst>
              </p:cNvPr>
              <p:cNvSpPr txBox="1"/>
              <p:nvPr/>
            </p:nvSpPr>
            <p:spPr>
              <a:xfrm>
                <a:off x="6822832" y="828280"/>
                <a:ext cx="4640802" cy="18880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5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US" sz="5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F2DB43-CCF1-EDD9-4D86-605C67AD8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832" y="828280"/>
                <a:ext cx="4640802" cy="18880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B5371BF-745E-B94D-E91F-3EE48A8D90B8}"/>
              </a:ext>
            </a:extLst>
          </p:cNvPr>
          <p:cNvCxnSpPr>
            <a:cxnSpLocks/>
          </p:cNvCxnSpPr>
          <p:nvPr/>
        </p:nvCxnSpPr>
        <p:spPr>
          <a:xfrm>
            <a:off x="6085449" y="492369"/>
            <a:ext cx="0" cy="636563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30A64BD-B42B-6098-DDC0-DC0BFD1CF99E}"/>
              </a:ext>
            </a:extLst>
          </p:cNvPr>
          <p:cNvGrpSpPr/>
          <p:nvPr/>
        </p:nvGrpSpPr>
        <p:grpSpPr>
          <a:xfrm>
            <a:off x="71844" y="1093397"/>
            <a:ext cx="2274641" cy="2535055"/>
            <a:chOff x="71844" y="1093397"/>
            <a:chExt cx="2274641" cy="253505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9A076B6-714E-BA1F-4D19-D5C0E4AE47C3}"/>
                </a:ext>
              </a:extLst>
            </p:cNvPr>
            <p:cNvGrpSpPr/>
            <p:nvPr/>
          </p:nvGrpSpPr>
          <p:grpSpPr>
            <a:xfrm>
              <a:off x="140508" y="1740386"/>
              <a:ext cx="1806659" cy="1753823"/>
              <a:chOff x="-104346" y="875958"/>
              <a:chExt cx="3147070" cy="3055034"/>
            </a:xfrm>
          </p:grpSpPr>
          <p:pic>
            <p:nvPicPr>
              <p:cNvPr id="16" name="Picture 4" descr="Free the ruler wooden ruler setsquare illustration">
                <a:extLst>
                  <a:ext uri="{FF2B5EF4-FFF2-40B4-BE49-F238E27FC236}">
                    <a16:creationId xmlns:a16="http://schemas.microsoft.com/office/drawing/2014/main" id="{F8CC90B3-5B6E-71EB-6792-D91E34271C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duotone>
                  <a:prstClr val="black"/>
                  <a:srgbClr val="CC99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" t="7855" r="63229" b="84075"/>
              <a:stretch>
                <a:fillRect/>
              </a:stretch>
            </p:blipFill>
            <p:spPr bwMode="auto">
              <a:xfrm>
                <a:off x="263684" y="3379005"/>
                <a:ext cx="2779040" cy="551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Free the ruler wooden ruler setsquare illustration">
                <a:extLst>
                  <a:ext uri="{FF2B5EF4-FFF2-40B4-BE49-F238E27FC236}">
                    <a16:creationId xmlns:a16="http://schemas.microsoft.com/office/drawing/2014/main" id="{A7E12B76-6C4F-7A46-7426-74A7668BC3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duotone>
                  <a:prstClr val="black"/>
                  <a:srgbClr val="00B05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" t="7855" r="63229" b="84075"/>
              <a:stretch>
                <a:fillRect/>
              </a:stretch>
            </p:blipFill>
            <p:spPr bwMode="auto">
              <a:xfrm rot="5400000">
                <a:off x="-1217872" y="1989484"/>
                <a:ext cx="2779040" cy="551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BAFE71E-5C1B-4DE5-253B-BC1E17597BD8}"/>
                    </a:ext>
                  </a:extLst>
                </p:cNvPr>
                <p:cNvSpPr txBox="1"/>
                <p:nvPr/>
              </p:nvSpPr>
              <p:spPr>
                <a:xfrm>
                  <a:off x="1947167" y="2982121"/>
                  <a:ext cx="39931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3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BAFE71E-5C1B-4DE5-253B-BC1E17597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7167" y="2982121"/>
                  <a:ext cx="399318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C6861E-3823-BFD2-947E-BCD45FE7DDE1}"/>
                    </a:ext>
                  </a:extLst>
                </p:cNvPr>
                <p:cNvSpPr txBox="1"/>
                <p:nvPr/>
              </p:nvSpPr>
              <p:spPr>
                <a:xfrm>
                  <a:off x="71844" y="1093397"/>
                  <a:ext cx="39931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3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C6861E-3823-BFD2-947E-BCD45FE7D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44" y="1093397"/>
                  <a:ext cx="399318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B2D496C-BBF8-E30C-50F1-C208DE5D6B2B}"/>
              </a:ext>
            </a:extLst>
          </p:cNvPr>
          <p:cNvGrpSpPr/>
          <p:nvPr/>
        </p:nvGrpSpPr>
        <p:grpSpPr>
          <a:xfrm>
            <a:off x="3093322" y="1093397"/>
            <a:ext cx="2274641" cy="2535055"/>
            <a:chOff x="71844" y="1093397"/>
            <a:chExt cx="2274641" cy="253505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DF9BAE1-0DB7-08BD-7B79-7C0176468614}"/>
                </a:ext>
              </a:extLst>
            </p:cNvPr>
            <p:cNvGrpSpPr/>
            <p:nvPr/>
          </p:nvGrpSpPr>
          <p:grpSpPr>
            <a:xfrm>
              <a:off x="140508" y="1740386"/>
              <a:ext cx="1806659" cy="1753823"/>
              <a:chOff x="-104346" y="875958"/>
              <a:chExt cx="3147070" cy="3055034"/>
            </a:xfrm>
          </p:grpSpPr>
          <p:pic>
            <p:nvPicPr>
              <p:cNvPr id="37" name="Picture 4" descr="Free the ruler wooden ruler setsquare illustration">
                <a:extLst>
                  <a:ext uri="{FF2B5EF4-FFF2-40B4-BE49-F238E27FC236}">
                    <a16:creationId xmlns:a16="http://schemas.microsoft.com/office/drawing/2014/main" id="{060BB234-27FD-2DCD-8FFD-2F67A71194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duotone>
                  <a:prstClr val="black"/>
                  <a:srgbClr val="CC99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" t="7855" r="63229" b="84075"/>
              <a:stretch>
                <a:fillRect/>
              </a:stretch>
            </p:blipFill>
            <p:spPr bwMode="auto">
              <a:xfrm>
                <a:off x="263684" y="3379005"/>
                <a:ext cx="2779040" cy="551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Free the ruler wooden ruler setsquare illustration">
                <a:extLst>
                  <a:ext uri="{FF2B5EF4-FFF2-40B4-BE49-F238E27FC236}">
                    <a16:creationId xmlns:a16="http://schemas.microsoft.com/office/drawing/2014/main" id="{21CADD9D-6B09-C399-1BD1-7D74379B7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duotone>
                  <a:prstClr val="black"/>
                  <a:srgbClr val="00B05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" t="7855" r="63229" b="84075"/>
              <a:stretch>
                <a:fillRect/>
              </a:stretch>
            </p:blipFill>
            <p:spPr bwMode="auto">
              <a:xfrm rot="5400000">
                <a:off x="-1217872" y="1989484"/>
                <a:ext cx="2779040" cy="551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10EF52E-1723-5194-E805-86FD9664432E}"/>
                    </a:ext>
                  </a:extLst>
                </p:cNvPr>
                <p:cNvSpPr txBox="1"/>
                <p:nvPr/>
              </p:nvSpPr>
              <p:spPr>
                <a:xfrm>
                  <a:off x="1947167" y="2982121"/>
                  <a:ext cx="39931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3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10EF52E-1723-5194-E805-86FD966443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7167" y="2982121"/>
                  <a:ext cx="399318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8E423BB-2FEA-3356-9468-A81364A36690}"/>
                    </a:ext>
                  </a:extLst>
                </p:cNvPr>
                <p:cNvSpPr txBox="1"/>
                <p:nvPr/>
              </p:nvSpPr>
              <p:spPr>
                <a:xfrm>
                  <a:off x="71844" y="1093397"/>
                  <a:ext cx="39931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3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8E423BB-2FEA-3356-9468-A81364A366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44" y="1093397"/>
                  <a:ext cx="399318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A2E7EB-F3F0-645C-3745-5CBA76D53D56}"/>
              </a:ext>
            </a:extLst>
          </p:cNvPr>
          <p:cNvSpPr txBox="1"/>
          <p:nvPr/>
        </p:nvSpPr>
        <p:spPr>
          <a:xfrm>
            <a:off x="6164682" y="4105196"/>
            <a:ext cx="59675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dirty="0"/>
              <a:t>Gauge transformation: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800" dirty="0"/>
              <a:t>Not changing physical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800" dirty="0"/>
              <a:t>Only changing mathematical description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9A4C4C-D388-62F3-F96A-B6181205AB8D}"/>
              </a:ext>
            </a:extLst>
          </p:cNvPr>
          <p:cNvGrpSpPr/>
          <p:nvPr/>
        </p:nvGrpSpPr>
        <p:grpSpPr>
          <a:xfrm>
            <a:off x="6817023" y="-78168"/>
            <a:ext cx="3806189" cy="1007057"/>
            <a:chOff x="6557008" y="56"/>
            <a:chExt cx="3806189" cy="100705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DB5C50-CB7E-78B8-A58B-7D8A94A048A5}"/>
                </a:ext>
              </a:extLst>
            </p:cNvPr>
            <p:cNvSpPr txBox="1"/>
            <p:nvPr/>
          </p:nvSpPr>
          <p:spPr>
            <a:xfrm>
              <a:off x="6557008" y="56"/>
              <a:ext cx="38061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>
                  <a:solidFill>
                    <a:srgbClr val="FF0000"/>
                  </a:solidFill>
                </a:rPr>
                <a:t>Not measurable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08E4EEF-8DE1-B024-2950-2E56717CF0A4}"/>
                </a:ext>
              </a:extLst>
            </p:cNvPr>
            <p:cNvGrpSpPr/>
            <p:nvPr/>
          </p:nvGrpSpPr>
          <p:grpSpPr>
            <a:xfrm>
              <a:off x="6817023" y="594109"/>
              <a:ext cx="2014255" cy="413004"/>
              <a:chOff x="6817023" y="594109"/>
              <a:chExt cx="2014255" cy="413004"/>
            </a:xfrm>
          </p:grpSpPr>
          <p:sp>
            <p:nvSpPr>
              <p:cNvPr id="43" name="Arrow: Down 42">
                <a:extLst>
                  <a:ext uri="{FF2B5EF4-FFF2-40B4-BE49-F238E27FC236}">
                    <a16:creationId xmlns:a16="http://schemas.microsoft.com/office/drawing/2014/main" id="{0F8C68D2-4970-8A92-C1BA-7C805587E5FD}"/>
                  </a:ext>
                </a:extLst>
              </p:cNvPr>
              <p:cNvSpPr/>
              <p:nvPr/>
            </p:nvSpPr>
            <p:spPr>
              <a:xfrm>
                <a:off x="6817023" y="594109"/>
                <a:ext cx="291200" cy="413004"/>
              </a:xfrm>
              <a:prstGeom prst="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" name="Arrow: Down 43">
                <a:extLst>
                  <a:ext uri="{FF2B5EF4-FFF2-40B4-BE49-F238E27FC236}">
                    <a16:creationId xmlns:a16="http://schemas.microsoft.com/office/drawing/2014/main" id="{94D81F68-E5CE-F536-8CC8-429F39F49BA0}"/>
                  </a:ext>
                </a:extLst>
              </p:cNvPr>
              <p:cNvSpPr/>
              <p:nvPr/>
            </p:nvSpPr>
            <p:spPr>
              <a:xfrm>
                <a:off x="8540078" y="594109"/>
                <a:ext cx="291200" cy="413004"/>
              </a:xfrm>
              <a:prstGeom prst="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CA1D1C-CBAE-FCA8-9AD0-59F508AFC2EF}"/>
              </a:ext>
            </a:extLst>
          </p:cNvPr>
          <p:cNvGrpSpPr/>
          <p:nvPr/>
        </p:nvGrpSpPr>
        <p:grpSpPr>
          <a:xfrm>
            <a:off x="6790177" y="2746842"/>
            <a:ext cx="3118622" cy="1108837"/>
            <a:chOff x="6790177" y="2746842"/>
            <a:chExt cx="3118622" cy="110883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D5C959D-5321-280C-8D6C-20630CDDF26D}"/>
                </a:ext>
              </a:extLst>
            </p:cNvPr>
            <p:cNvSpPr txBox="1"/>
            <p:nvPr/>
          </p:nvSpPr>
          <p:spPr>
            <a:xfrm>
              <a:off x="6790177" y="3147793"/>
              <a:ext cx="31186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>
                  <a:solidFill>
                    <a:srgbClr val="C00000"/>
                  </a:solidFill>
                </a:rPr>
                <a:t>Measurable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ED8669D-C5A4-88A5-4728-84B4CCD6BEA8}"/>
                </a:ext>
              </a:extLst>
            </p:cNvPr>
            <p:cNvGrpSpPr/>
            <p:nvPr/>
          </p:nvGrpSpPr>
          <p:grpSpPr>
            <a:xfrm rot="10800000">
              <a:off x="7029861" y="2746842"/>
              <a:ext cx="2014255" cy="413004"/>
              <a:chOff x="6817023" y="594109"/>
              <a:chExt cx="2014255" cy="413004"/>
            </a:xfrm>
            <a:solidFill>
              <a:srgbClr val="C00000"/>
            </a:solidFill>
          </p:grpSpPr>
          <p:sp>
            <p:nvSpPr>
              <p:cNvPr id="49" name="Arrow: Down 48">
                <a:extLst>
                  <a:ext uri="{FF2B5EF4-FFF2-40B4-BE49-F238E27FC236}">
                    <a16:creationId xmlns:a16="http://schemas.microsoft.com/office/drawing/2014/main" id="{A88A86BD-4FB7-2359-1B21-16AA31E6B78C}"/>
                  </a:ext>
                </a:extLst>
              </p:cNvPr>
              <p:cNvSpPr/>
              <p:nvPr/>
            </p:nvSpPr>
            <p:spPr>
              <a:xfrm>
                <a:off x="6817023" y="594109"/>
                <a:ext cx="291200" cy="413004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" name="Arrow: Down 49">
                <a:extLst>
                  <a:ext uri="{FF2B5EF4-FFF2-40B4-BE49-F238E27FC236}">
                    <a16:creationId xmlns:a16="http://schemas.microsoft.com/office/drawing/2014/main" id="{885C272E-0382-4A80-A630-2D864BCB1E81}"/>
                  </a:ext>
                </a:extLst>
              </p:cNvPr>
              <p:cNvSpPr/>
              <p:nvPr/>
            </p:nvSpPr>
            <p:spPr>
              <a:xfrm>
                <a:off x="8540078" y="594109"/>
                <a:ext cx="291200" cy="413004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9F0FF8B-1B31-61E0-CEAC-CD9B5D269AC3}"/>
              </a:ext>
            </a:extLst>
          </p:cNvPr>
          <p:cNvGrpSpPr/>
          <p:nvPr/>
        </p:nvGrpSpPr>
        <p:grpSpPr>
          <a:xfrm>
            <a:off x="661968" y="1424258"/>
            <a:ext cx="4619508" cy="5336918"/>
            <a:chOff x="661968" y="1424258"/>
            <a:chExt cx="4619508" cy="53369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45A616-20A5-79A0-8871-9F04BEB71084}"/>
                </a:ext>
              </a:extLst>
            </p:cNvPr>
            <p:cNvGrpSpPr/>
            <p:nvPr/>
          </p:nvGrpSpPr>
          <p:grpSpPr>
            <a:xfrm>
              <a:off x="1238671" y="1424258"/>
              <a:ext cx="3391628" cy="5336918"/>
              <a:chOff x="1238671" y="1424258"/>
              <a:chExt cx="3391628" cy="53369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1D6E067-55DA-86A6-759D-D2C2FCB994E4}"/>
                      </a:ext>
                    </a:extLst>
                  </p:cNvPr>
                  <p:cNvSpPr txBox="1"/>
                  <p:nvPr/>
                </p:nvSpPr>
                <p:spPr>
                  <a:xfrm>
                    <a:off x="1238671" y="5090013"/>
                    <a:ext cx="3391628" cy="1671163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GB" sz="4800" b="0" dirty="0">
                        <a:solidFill>
                          <a:schemeClr val="tx1"/>
                        </a:solidFill>
                      </a:rPr>
                      <a:t>Rotation: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4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4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oMath>
                      </m:oMathPara>
                    </a14:m>
                    <a:endParaRPr lang="en-CA" sz="4800" i="1" dirty="0">
                      <a:solidFill>
                        <a:srgbClr val="C0000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1D6E067-55DA-86A6-759D-D2C2FCB994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38671" y="5090013"/>
                    <a:ext cx="3391628" cy="167116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t="-6786"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31616280-543A-6A30-7DCB-BE59CC3E88C1}"/>
                  </a:ext>
                </a:extLst>
              </p:cNvPr>
              <p:cNvSpPr/>
              <p:nvPr/>
            </p:nvSpPr>
            <p:spPr>
              <a:xfrm rot="8100000">
                <a:off x="1465856" y="1424258"/>
                <a:ext cx="2937258" cy="2937258"/>
              </a:xfrm>
              <a:prstGeom prst="arc">
                <a:avLst>
                  <a:gd name="adj1" fmla="val 15360613"/>
                  <a:gd name="adj2" fmla="val 547528"/>
                </a:avLst>
              </a:prstGeom>
              <a:ln w="1143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36608C-758C-891A-8099-2B3A15FBCEC3}"/>
                </a:ext>
              </a:extLst>
            </p:cNvPr>
            <p:cNvSpPr txBox="1"/>
            <p:nvPr/>
          </p:nvSpPr>
          <p:spPr>
            <a:xfrm>
              <a:off x="661968" y="4407754"/>
              <a:ext cx="461950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4000" dirty="0"/>
                <a:t>Change physical state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15899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102">
        <p:fade/>
      </p:transition>
    </mc:Choice>
    <mc:Fallback>
      <p:transition spd="med" advTm="291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E479D-BD4C-A696-0410-1342CA732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678B01-2AA2-2772-1BEE-8C35F61F2D99}"/>
                  </a:ext>
                </a:extLst>
              </p:cNvPr>
              <p:cNvSpPr txBox="1"/>
              <p:nvPr/>
            </p:nvSpPr>
            <p:spPr>
              <a:xfrm>
                <a:off x="171977" y="154788"/>
                <a:ext cx="5242707" cy="108991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678B01-2AA2-2772-1BEE-8C35F61F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77" y="154788"/>
                <a:ext cx="5242707" cy="10899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44835D-84DA-FB37-C758-6BA78DC5EF76}"/>
                  </a:ext>
                </a:extLst>
              </p:cNvPr>
              <p:cNvSpPr txBox="1"/>
              <p:nvPr/>
            </p:nvSpPr>
            <p:spPr>
              <a:xfrm>
                <a:off x="548421" y="1262631"/>
                <a:ext cx="2406274" cy="7573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44835D-84DA-FB37-C758-6BA78DC5E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21" y="1262631"/>
                <a:ext cx="2406274" cy="7573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FE22F-4A89-255E-50D0-302484447A49}"/>
                  </a:ext>
                </a:extLst>
              </p:cNvPr>
              <p:cNvSpPr txBox="1"/>
              <p:nvPr/>
            </p:nvSpPr>
            <p:spPr>
              <a:xfrm>
                <a:off x="5744236" y="161926"/>
                <a:ext cx="4667162" cy="20132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/>
                  <a:t>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CA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CA" sz="60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6000" dirty="0"/>
                  <a:t>   a “gauge”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FE22F-4A89-255E-50D0-302484447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236" y="161926"/>
                <a:ext cx="4667162" cy="2013243"/>
              </a:xfrm>
              <a:prstGeom prst="rect">
                <a:avLst/>
              </a:prstGeom>
              <a:blipFill>
                <a:blip r:embed="rId5"/>
                <a:stretch>
                  <a:fillRect l="-5052" t="-7440" r="-6736" b="-1845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0C22D9E-8AB1-3D6D-0688-855E33293787}"/>
              </a:ext>
            </a:extLst>
          </p:cNvPr>
          <p:cNvSpPr/>
          <p:nvPr/>
        </p:nvSpPr>
        <p:spPr>
          <a:xfrm>
            <a:off x="171977" y="154788"/>
            <a:ext cx="5242707" cy="20275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2B8ACE-6BDA-A281-BD90-61FCB723CBE6}"/>
                  </a:ext>
                </a:extLst>
              </p:cNvPr>
              <p:cNvSpPr txBox="1"/>
              <p:nvPr/>
            </p:nvSpPr>
            <p:spPr>
              <a:xfrm>
                <a:off x="171977" y="2853586"/>
                <a:ext cx="9909869" cy="401206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CA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CA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GB" sz="3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3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d>
                      <m:d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GB" sz="3600" i="1" dirty="0">
                    <a:latin typeface="Cambria Math" panose="02040503050406030204" pitchFamily="18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CA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CA" sz="36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CA" sz="3600" dirty="0">
                    <a:solidFill>
                      <a:srgbClr val="00B0F0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CA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CA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CA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3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b>
                          <m:sSubPr>
                            <m:ctrlPr>
                              <a:rPr lang="en-CA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CA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CA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CA" sz="3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a:rPr lang="en-CA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d>
                          <m:dPr>
                            <m:ctrlPr>
                              <a:rPr lang="en-CA" sz="3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r>
                              <a:rPr lang="en-CA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2B8ACE-6BDA-A281-BD90-61FCB723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77" y="2853586"/>
                <a:ext cx="9909869" cy="4012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C3DD9F-A77C-1FC4-67AF-9892059F9736}"/>
                  </a:ext>
                </a:extLst>
              </p:cNvPr>
              <p:cNvSpPr txBox="1"/>
              <p:nvPr/>
            </p:nvSpPr>
            <p:spPr>
              <a:xfrm>
                <a:off x="171978" y="2182307"/>
                <a:ext cx="7541808" cy="8309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/>
                  <a:t>Proca </a:t>
                </a:r>
                <a:r>
                  <a:rPr lang="en-US" sz="4800" dirty="0" err="1"/>
                  <a:t>Lagrangian</a:t>
                </a:r>
                <a:r>
                  <a:rPr lang="en-US" sz="4800" dirty="0"/>
                  <a:t> (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sz="4800" dirty="0"/>
                  <a:t>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C3DD9F-A77C-1FC4-67AF-9892059F9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78" y="2182307"/>
                <a:ext cx="7541808" cy="830997"/>
              </a:xfrm>
              <a:prstGeom prst="rect">
                <a:avLst/>
              </a:prstGeom>
              <a:blipFill>
                <a:blip r:embed="rId7"/>
                <a:stretch>
                  <a:fillRect l="-3638" t="-16176" b="-3897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28D76D-C1FD-89B5-DAA1-E55AC402793C}"/>
                  </a:ext>
                </a:extLst>
              </p:cNvPr>
              <p:cNvSpPr txBox="1"/>
              <p:nvPr/>
            </p:nvSpPr>
            <p:spPr>
              <a:xfrm>
                <a:off x="10081846" y="5995823"/>
                <a:ext cx="1329266" cy="8309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GB" sz="5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28D76D-C1FD-89B5-DAA1-E55AC4027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1846" y="5995823"/>
                <a:ext cx="1329266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E57411B-047C-DE4D-5801-5ACC066C59F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9520" y="1265760"/>
              <a:ext cx="10875960" cy="55584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E57411B-047C-DE4D-5801-5ACC066C59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0160" y="1256400"/>
                <a:ext cx="10894680" cy="5577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10182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6984">
        <p:fade/>
      </p:transition>
    </mc:Choice>
    <mc:Fallback>
      <p:transition spd="med" advTm="1069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6" grpId="0"/>
      <p:bldP spid="2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123F8-20AF-676B-1876-08698C1E2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4B0823-5FA4-1000-45DB-EB52655DFA07}"/>
                  </a:ext>
                </a:extLst>
              </p:cNvPr>
              <p:cNvSpPr txBox="1"/>
              <p:nvPr/>
            </p:nvSpPr>
            <p:spPr>
              <a:xfrm>
                <a:off x="171977" y="154788"/>
                <a:ext cx="5242707" cy="108991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4B0823-5FA4-1000-45DB-EB52655DF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77" y="154788"/>
                <a:ext cx="5242707" cy="10899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3ABC6D-A244-2C70-B02F-E281DFB5664B}"/>
                  </a:ext>
                </a:extLst>
              </p:cNvPr>
              <p:cNvSpPr txBox="1"/>
              <p:nvPr/>
            </p:nvSpPr>
            <p:spPr>
              <a:xfrm>
                <a:off x="548421" y="1262631"/>
                <a:ext cx="2406274" cy="7573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3ABC6D-A244-2C70-B02F-E281DFB56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21" y="1262631"/>
                <a:ext cx="2406274" cy="7573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A96330-8D83-55DB-0180-106B42746E25}"/>
                  </a:ext>
                </a:extLst>
              </p:cNvPr>
              <p:cNvSpPr txBox="1"/>
              <p:nvPr/>
            </p:nvSpPr>
            <p:spPr>
              <a:xfrm>
                <a:off x="5744236" y="161926"/>
                <a:ext cx="4667162" cy="20132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/>
                  <a:t>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CA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CA" sz="60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6000" dirty="0"/>
                  <a:t>   a “gauge”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A96330-8D83-55DB-0180-106B42746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236" y="161926"/>
                <a:ext cx="4667162" cy="2013243"/>
              </a:xfrm>
              <a:prstGeom prst="rect">
                <a:avLst/>
              </a:prstGeom>
              <a:blipFill>
                <a:blip r:embed="rId5"/>
                <a:stretch>
                  <a:fillRect l="-5052" t="-7440" r="-6736" b="-1845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99AA25E-A97E-3E9C-0CCD-5FC50760D1D2}"/>
              </a:ext>
            </a:extLst>
          </p:cNvPr>
          <p:cNvSpPr/>
          <p:nvPr/>
        </p:nvSpPr>
        <p:spPr>
          <a:xfrm>
            <a:off x="171977" y="154788"/>
            <a:ext cx="5242707" cy="20275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24E6ED-FB65-D052-C24B-D3B9817E9EC0}"/>
                  </a:ext>
                </a:extLst>
              </p:cNvPr>
              <p:cNvSpPr txBox="1"/>
              <p:nvPr/>
            </p:nvSpPr>
            <p:spPr>
              <a:xfrm>
                <a:off x="171978" y="2182307"/>
                <a:ext cx="7541808" cy="8309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/>
                  <a:t>Maxwell </a:t>
                </a:r>
                <a:r>
                  <a:rPr lang="en-US" sz="4800" dirty="0" err="1"/>
                  <a:t>Lagrangian</a:t>
                </a:r>
                <a:r>
                  <a:rPr lang="en-US" sz="4800" dirty="0"/>
                  <a:t> (</a:t>
                </a:r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4800" dirty="0"/>
                  <a:t>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24E6ED-FB65-D052-C24B-D3B9817E9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78" y="2182307"/>
                <a:ext cx="7541808" cy="830997"/>
              </a:xfrm>
              <a:prstGeom prst="rect">
                <a:avLst/>
              </a:prstGeom>
              <a:blipFill>
                <a:blip r:embed="rId6"/>
                <a:stretch>
                  <a:fillRect l="-3638" t="-16176" b="-3897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D74A76-5F6F-08CA-3D25-BE9196531311}"/>
                  </a:ext>
                </a:extLst>
              </p:cNvPr>
              <p:cNvSpPr txBox="1"/>
              <p:nvPr/>
            </p:nvSpPr>
            <p:spPr>
              <a:xfrm>
                <a:off x="171977" y="3175593"/>
                <a:ext cx="5924023" cy="113620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GB" sz="4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D74A76-5F6F-08CA-3D25-BE9196531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77" y="3175593"/>
                <a:ext cx="5924023" cy="11362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172452-EC6D-7FC9-DBAB-014630C84D6B}"/>
                  </a:ext>
                </a:extLst>
              </p:cNvPr>
              <p:cNvSpPr txBox="1"/>
              <p:nvPr/>
            </p:nvSpPr>
            <p:spPr>
              <a:xfrm>
                <a:off x="665651" y="4459161"/>
                <a:ext cx="5430349" cy="113620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4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172452-EC6D-7FC9-DBAB-014630C84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51" y="4459161"/>
                <a:ext cx="5430349" cy="11362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7AC5F57-99D4-A008-2D99-3BD4A063B9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7600" y="1283040"/>
              <a:ext cx="6723360" cy="4139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7AC5F57-99D4-A008-2D99-3BD4A063B9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8240" y="1273680"/>
                <a:ext cx="6742080" cy="4158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67408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134">
        <p:fade/>
      </p:transition>
    </mc:Choice>
    <mc:Fallback>
      <p:transition spd="med" advTm="321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4B755-721B-451A-9FEC-D99A9443A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7B85F5D-CE1A-7D31-A405-05EA4357ADAA}"/>
              </a:ext>
            </a:extLst>
          </p:cNvPr>
          <p:cNvSpPr/>
          <p:nvPr/>
        </p:nvSpPr>
        <p:spPr>
          <a:xfrm>
            <a:off x="5996940" y="5359078"/>
            <a:ext cx="2038961" cy="879676"/>
          </a:xfrm>
          <a:prstGeom prst="rect">
            <a:avLst/>
          </a:prstGeom>
          <a:solidFill>
            <a:srgbClr val="D9F5FF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23EBD8-0363-802A-DF11-EF0F75746C3A}"/>
                  </a:ext>
                </a:extLst>
              </p:cNvPr>
              <p:cNvSpPr txBox="1"/>
              <p:nvPr/>
            </p:nvSpPr>
            <p:spPr>
              <a:xfrm>
                <a:off x="171977" y="154788"/>
                <a:ext cx="5242707" cy="108991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23EBD8-0363-802A-DF11-EF0F75746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77" y="154788"/>
                <a:ext cx="5242707" cy="10899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7BCA1F-B79C-CAA2-1087-667EB131A7AD}"/>
                  </a:ext>
                </a:extLst>
              </p:cNvPr>
              <p:cNvSpPr txBox="1"/>
              <p:nvPr/>
            </p:nvSpPr>
            <p:spPr>
              <a:xfrm>
                <a:off x="548421" y="1262631"/>
                <a:ext cx="2406274" cy="7573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7BCA1F-B79C-CAA2-1087-667EB131A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21" y="1262631"/>
                <a:ext cx="2406274" cy="7573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2F4CA5-D78D-3640-7D97-1982A014D97C}"/>
                  </a:ext>
                </a:extLst>
              </p:cNvPr>
              <p:cNvSpPr txBox="1"/>
              <p:nvPr/>
            </p:nvSpPr>
            <p:spPr>
              <a:xfrm>
                <a:off x="5744236" y="161926"/>
                <a:ext cx="4667162" cy="20132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/>
                  <a:t>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CA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CA" sz="60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6000" dirty="0"/>
                  <a:t>   a “gauge”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2F4CA5-D78D-3640-7D97-1982A014D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236" y="161926"/>
                <a:ext cx="4667162" cy="2013243"/>
              </a:xfrm>
              <a:prstGeom prst="rect">
                <a:avLst/>
              </a:prstGeom>
              <a:blipFill>
                <a:blip r:embed="rId5"/>
                <a:stretch>
                  <a:fillRect l="-5052" t="-7440" r="-6736" b="-1845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9B751CE-693A-6F48-5396-B1C5C1D35973}"/>
              </a:ext>
            </a:extLst>
          </p:cNvPr>
          <p:cNvSpPr/>
          <p:nvPr/>
        </p:nvSpPr>
        <p:spPr>
          <a:xfrm>
            <a:off x="171977" y="154788"/>
            <a:ext cx="5242707" cy="20275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47A292-336C-3C70-1118-9ADAED697C20}"/>
                  </a:ext>
                </a:extLst>
              </p:cNvPr>
              <p:cNvSpPr txBox="1"/>
              <p:nvPr/>
            </p:nvSpPr>
            <p:spPr>
              <a:xfrm>
                <a:off x="171978" y="2182307"/>
                <a:ext cx="7541808" cy="8309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/>
                  <a:t>Maxwell </a:t>
                </a:r>
                <a:r>
                  <a:rPr lang="en-US" sz="4800" dirty="0" err="1"/>
                  <a:t>Lagrangian</a:t>
                </a:r>
                <a:r>
                  <a:rPr lang="en-US" sz="4800" dirty="0"/>
                  <a:t> (</a:t>
                </a:r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4800" dirty="0"/>
                  <a:t>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847A292-336C-3C70-1118-9ADAED697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78" y="2182307"/>
                <a:ext cx="7541808" cy="830997"/>
              </a:xfrm>
              <a:prstGeom prst="rect">
                <a:avLst/>
              </a:prstGeom>
              <a:blipFill>
                <a:blip r:embed="rId6"/>
                <a:stretch>
                  <a:fillRect l="-3638" t="-16176" b="-3897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4E266C-EE0B-8B0B-D3AD-5A97283CEA94}"/>
                  </a:ext>
                </a:extLst>
              </p:cNvPr>
              <p:cNvSpPr txBox="1"/>
              <p:nvPr/>
            </p:nvSpPr>
            <p:spPr>
              <a:xfrm>
                <a:off x="7893936" y="2612824"/>
                <a:ext cx="4195536" cy="801438"/>
              </a:xfrm>
              <a:prstGeom prst="rect">
                <a:avLst/>
              </a:prstGeom>
              <a:solidFill>
                <a:srgbClr val="D9F5FF"/>
              </a:solidFill>
              <a:ln w="381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CA" sz="4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CA" sz="4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CA" sz="4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GB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4E266C-EE0B-8B0B-D3AD-5A97283CE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936" y="2612824"/>
                <a:ext cx="4195536" cy="801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9E8328-209E-B97E-7210-2094B0F88B3D}"/>
              </a:ext>
            </a:extLst>
          </p:cNvPr>
          <p:cNvCxnSpPr>
            <a:cxnSpLocks/>
          </p:cNvCxnSpPr>
          <p:nvPr/>
        </p:nvCxnSpPr>
        <p:spPr>
          <a:xfrm flipV="1">
            <a:off x="5996940" y="2612824"/>
            <a:ext cx="1896996" cy="274625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99F79E-DAEF-E0D8-355F-3E54E8611D30}"/>
              </a:ext>
            </a:extLst>
          </p:cNvPr>
          <p:cNvCxnSpPr>
            <a:cxnSpLocks/>
          </p:cNvCxnSpPr>
          <p:nvPr/>
        </p:nvCxnSpPr>
        <p:spPr>
          <a:xfrm flipV="1">
            <a:off x="8035901" y="3443739"/>
            <a:ext cx="4053571" cy="279501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87EFBA6-FB5F-C729-B2B6-717849632789}"/>
              </a:ext>
            </a:extLst>
          </p:cNvPr>
          <p:cNvSpPr/>
          <p:nvPr/>
        </p:nvSpPr>
        <p:spPr>
          <a:xfrm>
            <a:off x="5744236" y="4202688"/>
            <a:ext cx="2588996" cy="107644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246E2F-D31D-4983-9A78-0373DD199E80}"/>
                  </a:ext>
                </a:extLst>
              </p:cNvPr>
              <p:cNvSpPr txBox="1"/>
              <p:nvPr/>
            </p:nvSpPr>
            <p:spPr>
              <a:xfrm>
                <a:off x="0" y="3175593"/>
                <a:ext cx="8241175" cy="322395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4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GB" sz="4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→−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44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sSup>
                      <m:sSupPr>
                        <m:ctrlP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4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4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b>
                      <m:sSub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CA" sz="4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246E2F-D31D-4983-9A78-0373DD199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75593"/>
                <a:ext cx="8241175" cy="32239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774AD67F-A5D6-AD0D-4B26-7BE0E8BFE390}"/>
              </a:ext>
            </a:extLst>
          </p:cNvPr>
          <p:cNvGrpSpPr/>
          <p:nvPr/>
        </p:nvGrpSpPr>
        <p:grpSpPr>
          <a:xfrm>
            <a:off x="8287866" y="3273552"/>
            <a:ext cx="1786985" cy="1877647"/>
            <a:chOff x="8287866" y="3273552"/>
            <a:chExt cx="1786985" cy="1877647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ADA2340-6509-139D-C759-164C6BACD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3413" y="3273552"/>
              <a:ext cx="0" cy="62272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9F2DFB7-AC08-57EE-D75F-3C981866F05D}"/>
                    </a:ext>
                  </a:extLst>
                </p:cNvPr>
                <p:cNvSpPr txBox="1"/>
                <p:nvPr/>
              </p:nvSpPr>
              <p:spPr>
                <a:xfrm>
                  <a:off x="8287866" y="3731515"/>
                  <a:ext cx="1786985" cy="1419684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800" b="0" dirty="0"/>
                    <a:t>Continuity</a:t>
                  </a:r>
                </a:p>
                <a:p>
                  <a:pPr algn="ctr"/>
                  <a:r>
                    <a:rPr lang="en-CA" sz="2800" b="0" dirty="0"/>
                    <a:t>equation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28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8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CA" sz="28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9F2DFB7-AC08-57EE-D75F-3C981866F0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7866" y="3731515"/>
                  <a:ext cx="1786985" cy="1419684"/>
                </a:xfrm>
                <a:prstGeom prst="rect">
                  <a:avLst/>
                </a:prstGeom>
                <a:blipFill>
                  <a:blip r:embed="rId9"/>
                  <a:stretch>
                    <a:fillRect l="-2341" t="-2510" r="-2007"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E8706A-43B5-F79A-EB65-0A0399382D8F}"/>
              </a:ext>
            </a:extLst>
          </p:cNvPr>
          <p:cNvGrpSpPr/>
          <p:nvPr/>
        </p:nvGrpSpPr>
        <p:grpSpPr>
          <a:xfrm>
            <a:off x="8611565" y="3273552"/>
            <a:ext cx="3477907" cy="3469291"/>
            <a:chOff x="8611565" y="3273552"/>
            <a:chExt cx="3477907" cy="3469291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863804D-3C32-749D-77FF-B7FC4C5335C8}"/>
                </a:ext>
              </a:extLst>
            </p:cNvPr>
            <p:cNvCxnSpPr/>
            <p:nvPr/>
          </p:nvCxnSpPr>
          <p:spPr>
            <a:xfrm flipV="1">
              <a:off x="11369040" y="3273552"/>
              <a:ext cx="0" cy="2176272"/>
            </a:xfrm>
            <a:prstGeom prst="straightConnector1">
              <a:avLst/>
            </a:prstGeom>
            <a:ln w="76200">
              <a:solidFill>
                <a:srgbClr val="934BC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28D427-0543-02F5-E05E-A04D49695258}"/>
                    </a:ext>
                  </a:extLst>
                </p:cNvPr>
                <p:cNvSpPr txBox="1"/>
                <p:nvPr/>
              </p:nvSpPr>
              <p:spPr>
                <a:xfrm>
                  <a:off x="8611565" y="5296870"/>
                  <a:ext cx="3477907" cy="144597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934BC9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2800" b="0" dirty="0"/>
                    <a:t>Divergence doesn’t</a:t>
                  </a:r>
                </a:p>
                <a:p>
                  <a:pPr algn="ctr"/>
                  <a:r>
                    <a:rPr lang="en-CA" sz="2800" b="0" dirty="0"/>
                    <a:t>affect action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=∫</m:t>
                        </m:r>
                        <m:d>
                          <m:dPr>
                            <m:ctrlP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8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2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CA" sz="28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8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CA" sz="28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28D427-0543-02F5-E05E-A04D49695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1565" y="5296870"/>
                  <a:ext cx="3477907" cy="1445973"/>
                </a:xfrm>
                <a:prstGeom prst="rect">
                  <a:avLst/>
                </a:prstGeom>
                <a:blipFill>
                  <a:blip r:embed="rId10"/>
                  <a:stretch>
                    <a:fillRect t="-2881"/>
                  </a:stretch>
                </a:blipFill>
                <a:ln w="38100">
                  <a:solidFill>
                    <a:srgbClr val="934BC9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2038BF4-E714-4ACB-6D0A-E6AC6EB7F48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97640" y="3932280"/>
              <a:ext cx="482760" cy="432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2038BF4-E714-4ACB-6D0A-E6AC6EB7F4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88280" y="3922920"/>
                <a:ext cx="501480" cy="451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75394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6773">
        <p:fade/>
      </p:transition>
    </mc:Choice>
    <mc:Fallback>
      <p:transition spd="med" advTm="467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17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65934-AEC9-3924-5973-A1D5F4BD1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A1FB6B-D563-76E4-B468-89199206355C}"/>
                  </a:ext>
                </a:extLst>
              </p:cNvPr>
              <p:cNvSpPr txBox="1"/>
              <p:nvPr/>
            </p:nvSpPr>
            <p:spPr>
              <a:xfrm>
                <a:off x="1" y="0"/>
                <a:ext cx="6096000" cy="156966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b="1" dirty="0"/>
                  <a:t>Proca </a:t>
                </a:r>
                <a:r>
                  <a:rPr lang="en-US" sz="4800" b="1" dirty="0" err="1"/>
                  <a:t>Lagrangian</a:t>
                </a:r>
                <a:endParaRPr lang="en-US" sz="4800" b="1" dirty="0"/>
              </a:p>
              <a:p>
                <a:pPr algn="ctr"/>
                <a:r>
                  <a:rPr lang="en-US" sz="4800" dirty="0"/>
                  <a:t>(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sz="4800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A1FB6B-D563-76E4-B468-891992063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0"/>
                <a:ext cx="6096000" cy="1569660"/>
              </a:xfrm>
              <a:prstGeom prst="rect">
                <a:avLst/>
              </a:prstGeom>
              <a:blipFill>
                <a:blip r:embed="rId3"/>
                <a:stretch>
                  <a:fillRect t="-8560" b="-2023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B5FD2D-9800-6F61-5151-71BD76AFFB71}"/>
                  </a:ext>
                </a:extLst>
              </p:cNvPr>
              <p:cNvSpPr txBox="1"/>
              <p:nvPr/>
            </p:nvSpPr>
            <p:spPr>
              <a:xfrm>
                <a:off x="6096000" y="0"/>
                <a:ext cx="6096000" cy="156966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b="1" dirty="0"/>
                  <a:t>Maxwell </a:t>
                </a:r>
                <a:r>
                  <a:rPr lang="en-US" sz="4800" b="1" dirty="0" err="1"/>
                  <a:t>Lagrangian</a:t>
                </a:r>
                <a:endParaRPr lang="en-US" sz="4800" b="1" dirty="0"/>
              </a:p>
              <a:p>
                <a:pPr algn="ctr"/>
                <a:r>
                  <a:rPr lang="en-US" sz="4800" dirty="0"/>
                  <a:t>(</a:t>
                </a:r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48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B5FD2D-9800-6F61-5151-71BD76AFF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6000" cy="1569660"/>
              </a:xfrm>
              <a:prstGeom prst="rect">
                <a:avLst/>
              </a:prstGeom>
              <a:blipFill>
                <a:blip r:embed="rId4"/>
                <a:stretch>
                  <a:fillRect t="-8560" b="-2023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D01F40-C464-D06E-EB5E-0BBB51DC8D17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7095CF-8D4A-DF51-4DBF-4AAAF2DA08EC}"/>
                  </a:ext>
                </a:extLst>
              </p:cNvPr>
              <p:cNvSpPr txBox="1"/>
              <p:nvPr/>
            </p:nvSpPr>
            <p:spPr>
              <a:xfrm>
                <a:off x="426647" y="1771316"/>
                <a:ext cx="5242707" cy="10899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7095CF-8D4A-DF51-4DBF-4AAAF2DA0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7" y="1771316"/>
                <a:ext cx="5242707" cy="10899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7A4B5C0-CBAD-7001-691A-F42CCE727332}"/>
                  </a:ext>
                </a:extLst>
              </p:cNvPr>
              <p:cNvSpPr txBox="1"/>
              <p:nvPr/>
            </p:nvSpPr>
            <p:spPr>
              <a:xfrm>
                <a:off x="6522648" y="1771316"/>
                <a:ext cx="5242707" cy="10899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7A4B5C0-CBAD-7001-691A-F42CCE727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648" y="1771316"/>
                <a:ext cx="5242707" cy="10899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06A8D-4B72-003C-FDBD-CA09FFCE3F51}"/>
                  </a:ext>
                </a:extLst>
              </p:cNvPr>
              <p:cNvSpPr txBox="1"/>
              <p:nvPr/>
            </p:nvSpPr>
            <p:spPr>
              <a:xfrm>
                <a:off x="426647" y="3159193"/>
                <a:ext cx="5242707" cy="169277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400" b="0" dirty="0"/>
                  <a:t>Action Changes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↛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06A8D-4B72-003C-FDBD-CA09FFCE3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7" y="3159193"/>
                <a:ext cx="5242707" cy="1692771"/>
              </a:xfrm>
              <a:prstGeom prst="rect">
                <a:avLst/>
              </a:prstGeom>
              <a:blipFill>
                <a:blip r:embed="rId6"/>
                <a:stretch>
                  <a:fillRect t="-719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6FDA1E-1956-68FD-7EAA-FD51F2EE59DB}"/>
                  </a:ext>
                </a:extLst>
              </p:cNvPr>
              <p:cNvSpPr txBox="1"/>
              <p:nvPr/>
            </p:nvSpPr>
            <p:spPr>
              <a:xfrm>
                <a:off x="6522648" y="3159193"/>
                <a:ext cx="5242707" cy="169277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400" b="0" dirty="0"/>
                  <a:t>Action NOT Changed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16FDA1E-1956-68FD-7EAA-FD51F2EE5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648" y="3159193"/>
                <a:ext cx="5242707" cy="1692771"/>
              </a:xfrm>
              <a:prstGeom prst="rect">
                <a:avLst/>
              </a:prstGeom>
              <a:blipFill>
                <a:blip r:embed="rId7"/>
                <a:stretch>
                  <a:fillRect l="-1279" t="-7194" r="-104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FC1BD6C9-F1A2-B2D5-5517-448F7DD108A6}"/>
              </a:ext>
            </a:extLst>
          </p:cNvPr>
          <p:cNvSpPr txBox="1"/>
          <p:nvPr/>
        </p:nvSpPr>
        <p:spPr>
          <a:xfrm>
            <a:off x="426645" y="5066568"/>
            <a:ext cx="5242707" cy="83099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4800" b="1" u="sng" dirty="0">
                <a:solidFill>
                  <a:srgbClr val="FF6600"/>
                </a:solidFill>
              </a:rPr>
              <a:t>Different</a:t>
            </a:r>
            <a:r>
              <a:rPr lang="en-CA" sz="4800" dirty="0"/>
              <a:t> Physics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C56BAA-8359-628F-89EA-EEAD54263871}"/>
              </a:ext>
            </a:extLst>
          </p:cNvPr>
          <p:cNvSpPr txBox="1"/>
          <p:nvPr/>
        </p:nvSpPr>
        <p:spPr>
          <a:xfrm>
            <a:off x="6522649" y="5066568"/>
            <a:ext cx="5242706" cy="83099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4800" b="1" u="sng" dirty="0">
                <a:solidFill>
                  <a:srgbClr val="00B050"/>
                </a:solidFill>
              </a:rPr>
              <a:t>Same</a:t>
            </a:r>
            <a:r>
              <a:rPr lang="en-CA" sz="4800" dirty="0"/>
              <a:t> Physics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8656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04"/>
    </mc:Choice>
    <mc:Fallback>
      <p:transition spd="slow" advTm="15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 animBg="1"/>
      <p:bldP spid="33" grpId="0" animBg="1"/>
      <p:bldP spid="34" grpId="0" animBg="1"/>
      <p:bldP spid="35" grpId="0" animBg="1"/>
      <p:bldP spid="37" grpId="0" animBg="1"/>
      <p:bldP spid="3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047CF-EA88-23CC-0C7C-19C58C94F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88B79B-0F32-BC05-15E3-812B9FE2CD93}"/>
                  </a:ext>
                </a:extLst>
              </p:cNvPr>
              <p:cNvSpPr txBox="1"/>
              <p:nvPr/>
            </p:nvSpPr>
            <p:spPr>
              <a:xfrm>
                <a:off x="1" y="0"/>
                <a:ext cx="6096000" cy="156966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b="1" dirty="0"/>
                  <a:t>Proca Equation</a:t>
                </a:r>
              </a:p>
              <a:p>
                <a:pPr algn="ctr"/>
                <a:r>
                  <a:rPr lang="en-US" sz="4800" dirty="0"/>
                  <a:t>(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sz="4800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88B79B-0F32-BC05-15E3-812B9FE2C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0"/>
                <a:ext cx="6096000" cy="1569660"/>
              </a:xfrm>
              <a:prstGeom prst="rect">
                <a:avLst/>
              </a:prstGeom>
              <a:blipFill>
                <a:blip r:embed="rId6"/>
                <a:stretch>
                  <a:fillRect t="-8560" b="-2023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A0EAA1-CE55-B7A6-8E04-EA435ECE82D8}"/>
                  </a:ext>
                </a:extLst>
              </p:cNvPr>
              <p:cNvSpPr txBox="1"/>
              <p:nvPr/>
            </p:nvSpPr>
            <p:spPr>
              <a:xfrm>
                <a:off x="6096000" y="0"/>
                <a:ext cx="6096000" cy="156966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b="1" dirty="0"/>
                  <a:t>Maxwell Equation</a:t>
                </a:r>
              </a:p>
              <a:p>
                <a:pPr algn="ctr"/>
                <a:r>
                  <a:rPr lang="en-US" sz="4800" dirty="0"/>
                  <a:t>(</a:t>
                </a:r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48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A0EAA1-CE55-B7A6-8E04-EA435ECE8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6000" cy="1569660"/>
              </a:xfrm>
              <a:prstGeom prst="rect">
                <a:avLst/>
              </a:prstGeom>
              <a:blipFill>
                <a:blip r:embed="rId7"/>
                <a:stretch>
                  <a:fillRect t="-8560" b="-2023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8804A7C-BE55-D42C-D8BC-989F5D4501F3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D66B8A-59FD-C3D8-EE53-779890634B03}"/>
                  </a:ext>
                </a:extLst>
              </p:cNvPr>
              <p:cNvSpPr txBox="1"/>
              <p:nvPr/>
            </p:nvSpPr>
            <p:spPr>
              <a:xfrm>
                <a:off x="-1" y="1569660"/>
                <a:ext cx="6096000" cy="33880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d>
                      <m:dPr>
                        <m:ctrlPr>
                          <a:rPr lang="en-CA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4000" dirty="0"/>
                  <a:t> </a:t>
                </a:r>
              </a:p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d>
                      <m:d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en-CA" sz="4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4000" dirty="0"/>
                  <a:t> </a:t>
                </a:r>
              </a:p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b>
                      <m:sSub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4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40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D66B8A-59FD-C3D8-EE53-779890634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569660"/>
                <a:ext cx="6096000" cy="33880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A35B2170-45F5-6015-94B1-C70FD57E2EC9}"/>
              </a:ext>
            </a:extLst>
          </p:cNvPr>
          <p:cNvGrpSpPr/>
          <p:nvPr/>
        </p:nvGrpSpPr>
        <p:grpSpPr>
          <a:xfrm>
            <a:off x="-154688" y="5075017"/>
            <a:ext cx="6089323" cy="1631960"/>
            <a:chOff x="2522822" y="4336018"/>
            <a:chExt cx="6089323" cy="163196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B706CCA-A9DA-503E-EA6A-4C82398925CE}"/>
                </a:ext>
              </a:extLst>
            </p:cNvPr>
            <p:cNvSpPr/>
            <p:nvPr/>
          </p:nvSpPr>
          <p:spPr>
            <a:xfrm>
              <a:off x="2773680" y="4336018"/>
              <a:ext cx="5838465" cy="16319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51CD33B-3B6C-2817-8E68-D51A07259E46}"/>
                    </a:ext>
                  </a:extLst>
                </p:cNvPr>
                <p:cNvSpPr txBox="1"/>
                <p:nvPr/>
              </p:nvSpPr>
              <p:spPr>
                <a:xfrm>
                  <a:off x="5500425" y="4733644"/>
                  <a:ext cx="2944081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p>
                        <m:sSupPr>
                          <m:ctrlPr>
                            <a:rPr lang="en-CA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CA" sz="5400" dirty="0"/>
                    <a:t>  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51CD33B-3B6C-2817-8E68-D51A07259E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0425" y="4733644"/>
                  <a:ext cx="2944081" cy="92333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0CBA2A-DF24-225B-3D74-DA2ED776324E}"/>
                </a:ext>
              </a:extLst>
            </p:cNvPr>
            <p:cNvSpPr txBox="1"/>
            <p:nvPr/>
          </p:nvSpPr>
          <p:spPr>
            <a:xfrm>
              <a:off x="2522822" y="4425867"/>
              <a:ext cx="3347268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4400" dirty="0"/>
                <a:t>Lorenz Condition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385721C-D6D3-B21E-FF86-9F6D3242C64B}"/>
                  </a:ext>
                </a:extLst>
              </p:cNvPr>
              <p:cNvSpPr txBox="1"/>
              <p:nvPr/>
            </p:nvSpPr>
            <p:spPr>
              <a:xfrm>
                <a:off x="6106612" y="1561694"/>
                <a:ext cx="6096000" cy="232948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d>
                      <m:dPr>
                        <m:ctrlPr>
                          <a:rPr lang="en-CA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</m:e>
                    </m:d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      </m:t>
                    </m:r>
                    <m:sSub>
                      <m:sSub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CA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44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4400" dirty="0"/>
                  <a:t> 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CA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CA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p>
                          </m:sSup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CA" sz="44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CA" sz="44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4400" dirty="0"/>
              </a:p>
              <a:p>
                <a:pPr algn="ctr"/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 0   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4400" dirty="0"/>
                  <a:t> 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385721C-D6D3-B21E-FF86-9F6D3242C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612" y="1561694"/>
                <a:ext cx="6096000" cy="23294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BF15F-DA55-E7E5-588A-054ACBA1E66F}"/>
                  </a:ext>
                </a:extLst>
              </p:cNvPr>
              <p:cNvSpPr txBox="1"/>
              <p:nvPr/>
            </p:nvSpPr>
            <p:spPr>
              <a:xfrm>
                <a:off x="6266756" y="3825701"/>
                <a:ext cx="582907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3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600" dirty="0"/>
                  <a:t> is </a:t>
                </a:r>
                <a:r>
                  <a:rPr lang="en-CA" sz="3600" u="sng" dirty="0"/>
                  <a:t>not</a:t>
                </a:r>
                <a:r>
                  <a:rPr lang="en-CA" sz="3600" dirty="0"/>
                  <a:t> mandatory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BF15F-DA55-E7E5-588A-054ACBA1E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756" y="3825701"/>
                <a:ext cx="5829074" cy="646331"/>
              </a:xfrm>
              <a:prstGeom prst="rect">
                <a:avLst/>
              </a:prstGeom>
              <a:blipFill>
                <a:blip r:embed="rId11"/>
                <a:stretch>
                  <a:fillRect t="-15094" r="-2092" b="-349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766CB11-7980-F3C5-058F-3B2F147DF519}"/>
                  </a:ext>
                </a:extLst>
              </p:cNvPr>
              <p:cNvSpPr txBox="1"/>
              <p:nvPr/>
            </p:nvSpPr>
            <p:spPr>
              <a:xfrm>
                <a:off x="6185493" y="4641129"/>
                <a:ext cx="247588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32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CA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CA" sz="3200" dirty="0"/>
                  <a:t>, 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766CB11-7980-F3C5-058F-3B2F147D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493" y="4641129"/>
                <a:ext cx="2475887" cy="584775"/>
              </a:xfrm>
              <a:prstGeom prst="rect">
                <a:avLst/>
              </a:prstGeom>
              <a:blipFill>
                <a:blip r:embed="rId12"/>
                <a:stretch>
                  <a:fillRect l="-6404" t="-12500" b="-34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98B5AD-9678-C5E9-5279-10105EEFB7FA}"/>
                  </a:ext>
                </a:extLst>
              </p:cNvPr>
              <p:cNvSpPr txBox="1"/>
              <p:nvPr/>
            </p:nvSpPr>
            <p:spPr>
              <a:xfrm>
                <a:off x="6072179" y="5729359"/>
                <a:ext cx="6321207" cy="1097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p>
                        <m:sSupPr>
                          <m:ctrlPr>
                            <a:rPr lang="en-CA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CA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p>
                          <m:r>
                            <a:rPr lang="en-CA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d>
                        <m:d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CA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  <m:r>
                            <a:rPr lang="en-CA" sz="3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p>
                        <m:sSupPr>
                          <m:ctrlPr>
                            <a:rPr lang="en-CA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CA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p>
                          <m:r>
                            <a:rPr lang="en-CA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p>
                        <m:sSupPr>
                          <m:ctrlPr>
                            <a:rPr lang="en-CA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CA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p>
                        <m:sSup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CA" sz="32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98B5AD-9678-C5E9-5279-10105EEFB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79" y="5729359"/>
                <a:ext cx="6321207" cy="109760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A0EE27-1ACE-A3F8-0AA3-6C9C25B95F6A}"/>
              </a:ext>
            </a:extLst>
          </p:cNvPr>
          <p:cNvCxnSpPr>
            <a:cxnSpLocks/>
          </p:cNvCxnSpPr>
          <p:nvPr/>
        </p:nvCxnSpPr>
        <p:spPr>
          <a:xfrm>
            <a:off x="6250427" y="4519841"/>
            <a:ext cx="582907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B30228-B1B2-925A-FFEB-2519C233EF85}"/>
                  </a:ext>
                </a:extLst>
              </p:cNvPr>
              <p:cNvSpPr txBox="1"/>
              <p:nvPr/>
            </p:nvSpPr>
            <p:spPr>
              <a:xfrm>
                <a:off x="6184452" y="5148505"/>
                <a:ext cx="493530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3200" dirty="0"/>
                  <a:t>Choose </a:t>
                </a:r>
                <a14:m>
                  <m:oMath xmlns:m="http://schemas.openxmlformats.org/officeDocument/2006/math">
                    <m:r>
                      <a:rPr lang="en-CA" sz="32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sz="32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32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32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B30228-B1B2-925A-FFEB-2519C233E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452" y="5148505"/>
                <a:ext cx="4935306" cy="584775"/>
              </a:xfrm>
              <a:prstGeom prst="rect">
                <a:avLst/>
              </a:prstGeom>
              <a:blipFill>
                <a:blip r:embed="rId15"/>
                <a:stretch>
                  <a:fillRect l="-3214" t="-12632" b="-357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B21580E-087D-E4F4-C722-12885B31C1C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6160" y="4156200"/>
              <a:ext cx="11836080" cy="2638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B21580E-087D-E4F4-C722-12885B31C1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6800" y="4146840"/>
                <a:ext cx="11854800" cy="2657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66039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970">
        <p:fade/>
      </p:transition>
    </mc:Choice>
    <mc:Fallback>
      <p:transition spd="med" advTm="269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build="p"/>
      <p:bldP spid="22" grpId="0" build="p"/>
      <p:bldP spid="25" grpId="0" build="p"/>
      <p:bldP spid="28" grpId="0"/>
      <p:bldP spid="29" grpId="0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40F5D-60E7-D85C-522A-5038BAB26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F25B7D-E1FF-3775-08DB-BE2A506AF813}"/>
                  </a:ext>
                </a:extLst>
              </p:cNvPr>
              <p:cNvSpPr txBox="1"/>
              <p:nvPr/>
            </p:nvSpPr>
            <p:spPr>
              <a:xfrm>
                <a:off x="1" y="0"/>
                <a:ext cx="6096000" cy="156966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b="1" dirty="0"/>
                  <a:t>Proca </a:t>
                </a:r>
                <a:r>
                  <a:rPr lang="en-US" sz="4800" b="1" dirty="0" err="1"/>
                  <a:t>Lagrangian</a:t>
                </a:r>
                <a:endParaRPr lang="en-US" sz="4800" b="1" dirty="0"/>
              </a:p>
              <a:p>
                <a:pPr algn="ctr"/>
                <a:r>
                  <a:rPr lang="en-US" sz="4800" dirty="0"/>
                  <a:t>(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sz="4800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F25B7D-E1FF-3775-08DB-BE2A506AF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0"/>
                <a:ext cx="6096000" cy="1569660"/>
              </a:xfrm>
              <a:prstGeom prst="rect">
                <a:avLst/>
              </a:prstGeom>
              <a:blipFill>
                <a:blip r:embed="rId3"/>
                <a:stretch>
                  <a:fillRect t="-8560" b="-2023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D49FFC-8CCC-F0BA-6009-FAE35F247E1E}"/>
                  </a:ext>
                </a:extLst>
              </p:cNvPr>
              <p:cNvSpPr txBox="1"/>
              <p:nvPr/>
            </p:nvSpPr>
            <p:spPr>
              <a:xfrm>
                <a:off x="6096000" y="0"/>
                <a:ext cx="6096000" cy="156966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b="1" dirty="0"/>
                  <a:t>Maxwell </a:t>
                </a:r>
                <a:r>
                  <a:rPr lang="en-US" sz="4800" b="1" dirty="0" err="1"/>
                  <a:t>Lagrangian</a:t>
                </a:r>
                <a:endParaRPr lang="en-US" sz="4800" b="1" dirty="0"/>
              </a:p>
              <a:p>
                <a:pPr algn="ctr"/>
                <a:r>
                  <a:rPr lang="en-US" sz="4800" dirty="0"/>
                  <a:t>(</a:t>
                </a:r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48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D49FFC-8CCC-F0BA-6009-FAE35F247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6000" cy="1569660"/>
              </a:xfrm>
              <a:prstGeom prst="rect">
                <a:avLst/>
              </a:prstGeom>
              <a:blipFill>
                <a:blip r:embed="rId4"/>
                <a:stretch>
                  <a:fillRect t="-8560" b="-2023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C99AA3-6435-DF32-FC26-16400E9DFA6D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8595E08-1732-DE50-348B-2790C5650CEE}"/>
                  </a:ext>
                </a:extLst>
              </p:cNvPr>
              <p:cNvSpPr txBox="1"/>
              <p:nvPr/>
            </p:nvSpPr>
            <p:spPr>
              <a:xfrm>
                <a:off x="426647" y="1573196"/>
                <a:ext cx="5242707" cy="10899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8595E08-1732-DE50-348B-2790C5650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7" y="1573196"/>
                <a:ext cx="5242707" cy="10899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055A90B-0A96-C16B-79CA-B7D4E9535895}"/>
                  </a:ext>
                </a:extLst>
              </p:cNvPr>
              <p:cNvSpPr txBox="1"/>
              <p:nvPr/>
            </p:nvSpPr>
            <p:spPr>
              <a:xfrm>
                <a:off x="6522648" y="1573196"/>
                <a:ext cx="5242707" cy="10899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055A90B-0A96-C16B-79CA-B7D4E9535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648" y="1573196"/>
                <a:ext cx="5242707" cy="10899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A87548E-E7E1-00B7-AE82-5CA544F81614}"/>
                  </a:ext>
                </a:extLst>
              </p:cNvPr>
              <p:cNvSpPr txBox="1"/>
              <p:nvPr/>
            </p:nvSpPr>
            <p:spPr>
              <a:xfrm>
                <a:off x="426647" y="2732473"/>
                <a:ext cx="5242707" cy="169277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400" b="0" dirty="0"/>
                  <a:t>Action Changes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↛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A87548E-E7E1-00B7-AE82-5CA544F81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7" y="2732473"/>
                <a:ext cx="5242707" cy="1692771"/>
              </a:xfrm>
              <a:prstGeom prst="rect">
                <a:avLst/>
              </a:prstGeom>
              <a:blipFill>
                <a:blip r:embed="rId6"/>
                <a:stretch>
                  <a:fillRect t="-719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2B12C72-843B-3623-A333-6C6AEA7E7303}"/>
                  </a:ext>
                </a:extLst>
              </p:cNvPr>
              <p:cNvSpPr txBox="1"/>
              <p:nvPr/>
            </p:nvSpPr>
            <p:spPr>
              <a:xfrm>
                <a:off x="6522648" y="2732473"/>
                <a:ext cx="5242707" cy="169277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400" b="0" dirty="0"/>
                  <a:t>Action NOT Changed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2B12C72-843B-3623-A333-6C6AEA7E7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648" y="2732473"/>
                <a:ext cx="5242707" cy="1692771"/>
              </a:xfrm>
              <a:prstGeom prst="rect">
                <a:avLst/>
              </a:prstGeom>
              <a:blipFill>
                <a:blip r:embed="rId7"/>
                <a:stretch>
                  <a:fillRect l="-1279" t="-7194" r="-104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559DD4E-9601-79F3-20B2-DBF275528F13}"/>
              </a:ext>
            </a:extLst>
          </p:cNvPr>
          <p:cNvSpPr txBox="1"/>
          <p:nvPr/>
        </p:nvSpPr>
        <p:spPr>
          <a:xfrm>
            <a:off x="1132390" y="4515994"/>
            <a:ext cx="3831220" cy="2308324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4800" dirty="0"/>
              <a:t>Longitudinal Polarizations </a:t>
            </a:r>
            <a:r>
              <a:rPr lang="en-GB" sz="4800" b="1" u="sng" dirty="0">
                <a:solidFill>
                  <a:srgbClr val="00B050"/>
                </a:solidFill>
              </a:rPr>
              <a:t>EXIST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BF2AA-5E80-B464-900A-C907B0869938}"/>
              </a:ext>
            </a:extLst>
          </p:cNvPr>
          <p:cNvSpPr txBox="1"/>
          <p:nvPr/>
        </p:nvSpPr>
        <p:spPr>
          <a:xfrm>
            <a:off x="7228390" y="4494607"/>
            <a:ext cx="3831220" cy="2308324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4800" dirty="0"/>
              <a:t>Longitudinal Polarizations </a:t>
            </a:r>
            <a:r>
              <a:rPr lang="en-GB" sz="4800" b="1" u="sng" dirty="0">
                <a:solidFill>
                  <a:srgbClr val="FF0000"/>
                </a:solidFill>
              </a:rPr>
              <a:t>DO NOT EXIST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4871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237">
        <p:fade/>
      </p:transition>
    </mc:Choice>
    <mc:Fallback>
      <p:transition spd="med" advTm="112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12720-916D-7883-0688-8B6B6B549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39D0E7-33DD-6208-5C9F-0424B45A092E}"/>
                  </a:ext>
                </a:extLst>
              </p:cNvPr>
              <p:cNvSpPr txBox="1"/>
              <p:nvPr/>
            </p:nvSpPr>
            <p:spPr>
              <a:xfrm>
                <a:off x="204487" y="1825032"/>
                <a:ext cx="5495274" cy="2214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d>
                        <m:dPr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e>
                      </m:d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CA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sSup>
                        <m:sSupPr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𝑐𝑡</m:t>
                              </m:r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39D0E7-33DD-6208-5C9F-0424B45A0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87" y="1825032"/>
                <a:ext cx="5495274" cy="22147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E686D5-F10B-4330-41A2-F1683317C5DC}"/>
                  </a:ext>
                </a:extLst>
              </p:cNvPr>
              <p:cNvSpPr txBox="1"/>
              <p:nvPr/>
            </p:nvSpPr>
            <p:spPr>
              <a:xfrm>
                <a:off x="127322" y="3794"/>
                <a:ext cx="10612398" cy="8309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4800" b="0" dirty="0"/>
                  <a:t>Massless 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4800" dirty="0"/>
                  <a:t>  No Longitudinal Polarization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E686D5-F10B-4330-41A2-F1683317C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22" y="3794"/>
                <a:ext cx="10612398" cy="830997"/>
              </a:xfrm>
              <a:prstGeom prst="rect">
                <a:avLst/>
              </a:prstGeom>
              <a:blipFill>
                <a:blip r:embed="rId4"/>
                <a:stretch>
                  <a:fillRect l="-2642" t="-16176" r="-1034" b="-3897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063E62-92B7-1AD8-94A4-F4A7A680D1B6}"/>
                  </a:ext>
                </a:extLst>
              </p:cNvPr>
              <p:cNvSpPr txBox="1"/>
              <p:nvPr/>
            </p:nvSpPr>
            <p:spPr>
              <a:xfrm>
                <a:off x="6095999" y="1005798"/>
                <a:ext cx="3718561" cy="11079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CA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CA" sz="2800" b="0" i="1" smtClean="0">
                                          <a:latin typeface="Cambria Math" panose="02040503050406030204" pitchFamily="18" charset="0"/>
                                        </a:rPr>
                                        <m:t>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CA" sz="2800" b="0" i="1" smtClean="0">
                                          <a:latin typeface="Cambria Math" panose="02040503050406030204" pitchFamily="18" charset="0"/>
                                        </a:rPr>
                                        <m:t>0  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CA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CA" sz="28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063E62-92B7-1AD8-94A4-F4A7A680D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1005798"/>
                <a:ext cx="3718561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829E22-011E-66F2-413C-D224A13B1343}"/>
                  </a:ext>
                </a:extLst>
              </p:cNvPr>
              <p:cNvSpPr txBox="1"/>
              <p:nvPr/>
            </p:nvSpPr>
            <p:spPr>
              <a:xfrm>
                <a:off x="204486" y="1005798"/>
                <a:ext cx="5669839" cy="731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d>
                        <m:dPr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e>
                      </m:d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 </m:t>
                      </m:r>
                      <m:sSup>
                        <m:sSupPr>
                          <m:ctrlPr>
                            <a:rPr lang="en-CA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CA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CA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CA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𝑐𝑡</m:t>
                              </m:r>
                              <m:r>
                                <a:rPr lang="en-CA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CA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  <m:r>
                                <a:rPr lang="en-CA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829E22-011E-66F2-413C-D224A13B1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86" y="1005798"/>
                <a:ext cx="5669839" cy="7313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FBDEDF-A8D1-37C0-F685-090194C0BBB2}"/>
                  </a:ext>
                </a:extLst>
              </p:cNvPr>
              <p:cNvSpPr txBox="1"/>
              <p:nvPr/>
            </p:nvSpPr>
            <p:spPr>
              <a:xfrm>
                <a:off x="6095999" y="2872404"/>
                <a:ext cx="4545576" cy="2157642"/>
              </a:xfrm>
              <a:prstGeom prst="rect">
                <a:avLst/>
              </a:prstGeom>
              <a:solidFill>
                <a:srgbClr val="F5F9FD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3200" dirty="0"/>
                  <a:t>Dispersion Relation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32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200" dirty="0"/>
                  <a:t> </a:t>
                </a:r>
              </a:p>
              <a:p>
                <a:pPr algn="ctr"/>
                <a:endParaRPr lang="en-CA" sz="105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=0  ⇒ </m:t>
                      </m:r>
                      <m:sSup>
                        <m:sSup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=± </m:t>
                      </m:r>
                      <m:sSup>
                        <m:sSup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FBDEDF-A8D1-37C0-F685-090194C0B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2872404"/>
                <a:ext cx="4545576" cy="2157642"/>
              </a:xfrm>
              <a:prstGeom prst="rect">
                <a:avLst/>
              </a:prstGeom>
              <a:blipFill>
                <a:blip r:embed="rId7"/>
                <a:stretch>
                  <a:fillRect t="-277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AA633B1-DC20-298C-9121-79A4F9AC4F25}"/>
                  </a:ext>
                </a:extLst>
              </p:cNvPr>
              <p:cNvSpPr txBox="1"/>
              <p:nvPr/>
            </p:nvSpPr>
            <p:spPr>
              <a:xfrm>
                <a:off x="17448" y="4694852"/>
                <a:ext cx="5891513" cy="2162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d>
                        <m:dPr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e>
                      </m:d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CA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𝑐𝑡</m:t>
                              </m:r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AA633B1-DC20-298C-9121-79A4F9AC4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8" y="4694852"/>
                <a:ext cx="5891513" cy="21627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4FF231F-64E7-A85E-C97B-BD67292F185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15160" y="1488240"/>
              <a:ext cx="8039160" cy="3693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4FF231F-64E7-A85E-C97B-BD67292F18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05800" y="1478880"/>
                <a:ext cx="8057880" cy="371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D5F6BE4-E20A-DDD6-BDCD-B98C31E663C1}"/>
              </a:ext>
            </a:extLst>
          </p:cNvPr>
          <p:cNvGrpSpPr/>
          <p:nvPr/>
        </p:nvGrpSpPr>
        <p:grpSpPr>
          <a:xfrm>
            <a:off x="3039405" y="3295784"/>
            <a:ext cx="2255104" cy="2042040"/>
            <a:chOff x="3039405" y="3295784"/>
            <a:chExt cx="2255104" cy="204204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21EF10E-70BE-E83B-1167-6199E71BF1B6}"/>
                </a:ext>
              </a:extLst>
            </p:cNvPr>
            <p:cNvCxnSpPr/>
            <p:nvPr/>
          </p:nvCxnSpPr>
          <p:spPr>
            <a:xfrm>
              <a:off x="4166957" y="3295784"/>
              <a:ext cx="0" cy="204204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4E5EF09-06BA-E103-0085-6DB2764D8B44}"/>
                    </a:ext>
                  </a:extLst>
                </p:cNvPr>
                <p:cNvSpPr txBox="1"/>
                <p:nvPr/>
              </p:nvSpPr>
              <p:spPr>
                <a:xfrm>
                  <a:off x="3039405" y="4039805"/>
                  <a:ext cx="2255104" cy="553998"/>
                </a:xfrm>
                <a:prstGeom prst="rect">
                  <a:avLst/>
                </a:prstGeom>
                <a:solidFill>
                  <a:srgbClr val="F5F9FD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3000" dirty="0"/>
                    <a:t>Use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a14:m>
                  <a:endParaRPr lang="en-CA" sz="3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4E5EF09-06BA-E103-0085-6DB2764D8B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9405" y="4039805"/>
                  <a:ext cx="2255104" cy="553998"/>
                </a:xfrm>
                <a:prstGeom prst="rect">
                  <a:avLst/>
                </a:prstGeom>
                <a:blipFill>
                  <a:blip r:embed="rId11"/>
                  <a:stretch>
                    <a:fillRect l="-4521" t="-9278" b="-28866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836885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06"/>
    </mc:Choice>
    <mc:Fallback>
      <p:transition spd="slow" advTm="57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 build="p" animBg="1"/>
      <p:bldP spid="20" grpId="0"/>
      <p:bldP spid="22" grpId="0" uiExpand="1" build="p" animBg="1"/>
      <p:bldP spid="2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EE250-B149-2330-F334-C9996BAB5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55FC9F-E874-2600-39AD-B90EF956BF97}"/>
                  </a:ext>
                </a:extLst>
              </p:cNvPr>
              <p:cNvSpPr txBox="1"/>
              <p:nvPr/>
            </p:nvSpPr>
            <p:spPr>
              <a:xfrm>
                <a:off x="127322" y="3794"/>
                <a:ext cx="10612398" cy="8309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4800" b="0" dirty="0"/>
                  <a:t>Massless 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4800" dirty="0"/>
                  <a:t>  No Longitudinal Polarization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55FC9F-E874-2600-39AD-B90EF956B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22" y="3794"/>
                <a:ext cx="10612398" cy="830997"/>
              </a:xfrm>
              <a:prstGeom prst="rect">
                <a:avLst/>
              </a:prstGeom>
              <a:blipFill>
                <a:blip r:embed="rId3"/>
                <a:stretch>
                  <a:fillRect l="-2642" t="-16176" r="-1034" b="-3897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D0AAC2-6175-BBCA-97B0-E578A984D9B3}"/>
                  </a:ext>
                </a:extLst>
              </p:cNvPr>
              <p:cNvSpPr txBox="1"/>
              <p:nvPr/>
            </p:nvSpPr>
            <p:spPr>
              <a:xfrm>
                <a:off x="204487" y="707161"/>
                <a:ext cx="5891513" cy="2162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d>
                        <m:dPr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e>
                      </m:d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CA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𝑐𝑡</m:t>
                              </m:r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D0AAC2-6175-BBCA-97B0-E578A984D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87" y="707161"/>
                <a:ext cx="5891513" cy="21627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2EB0F2-49E7-C978-D327-A6AEF7E351A8}"/>
                  </a:ext>
                </a:extLst>
              </p:cNvPr>
              <p:cNvSpPr txBox="1"/>
              <p:nvPr/>
            </p:nvSpPr>
            <p:spPr>
              <a:xfrm>
                <a:off x="6713263" y="1151721"/>
                <a:ext cx="4798799" cy="944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𝑐𝑡</m:t>
                              </m:r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2EB0F2-49E7-C978-D327-A6AEF7E35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263" y="1151721"/>
                <a:ext cx="4798799" cy="9443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08A256-BD9E-262C-7B3A-D12E51E1DC8F}"/>
                  </a:ext>
                </a:extLst>
              </p:cNvPr>
              <p:cNvSpPr txBox="1"/>
              <p:nvPr/>
            </p:nvSpPr>
            <p:spPr>
              <a:xfrm>
                <a:off x="204487" y="3127842"/>
                <a:ext cx="6321207" cy="846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p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CA" sz="48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08A256-BD9E-262C-7B3A-D12E51E1D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87" y="3127842"/>
                <a:ext cx="6321207" cy="8461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333622-1A8A-E350-E6C0-A70347177699}"/>
                  </a:ext>
                </a:extLst>
              </p:cNvPr>
              <p:cNvSpPr txBox="1"/>
              <p:nvPr/>
            </p:nvSpPr>
            <p:spPr>
              <a:xfrm>
                <a:off x="204487" y="3952899"/>
                <a:ext cx="9960593" cy="28573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CA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CA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  <m:e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p>
                              <m:sSupPr>
                                <m:ctrlP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eqArr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A" sz="4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CA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d>
                                      <m:d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𝑐𝑡</m:t>
                                        </m:r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e>
                            <m:sSup>
                              <m:sSupPr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d>
                                      <m:d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𝑐𝑡</m:t>
                                        </m:r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e>
                            <m:sSup>
                              <m:sSupPr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d>
                                      <m:d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𝑐𝑡</m:t>
                                        </m:r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e>
                            <m:sSup>
                              <m:sSupPr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d>
                                      <m:d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𝑐𝑡</m:t>
                                        </m:r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333622-1A8A-E350-E6C0-A70347177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87" y="3952899"/>
                <a:ext cx="9960593" cy="28573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F341EF1-979B-E6A2-EF4E-7553766535D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80480" y="1972800"/>
              <a:ext cx="4682160" cy="4544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F341EF1-979B-E6A2-EF4E-7553766535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71120" y="1963440"/>
                <a:ext cx="4700880" cy="4563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51908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582">
        <p:fade/>
      </p:transition>
    </mc:Choice>
    <mc:Fallback>
      <p:transition spd="med" advTm="375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78213-2F29-E76E-ECC9-DE63DB52C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D2A431-B314-7C59-0621-4617ACBB7E9B}"/>
                  </a:ext>
                </a:extLst>
              </p:cNvPr>
              <p:cNvSpPr txBox="1"/>
              <p:nvPr/>
            </p:nvSpPr>
            <p:spPr>
              <a:xfrm>
                <a:off x="204487" y="-9500"/>
                <a:ext cx="8314673" cy="2462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3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CA" sz="3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3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CA" sz="3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CA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3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  <m:e>
                            <m:r>
                              <a:rPr lang="en-CA" sz="3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3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p>
                              <m:sSupPr>
                                <m:ctrlPr>
                                  <a:rPr lang="en-CA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eqArr>
                      </m:e>
                    </m:d>
                    <m:r>
                      <a:rPr lang="en-CA" sz="38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3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8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CA" sz="3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3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3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CA" sz="3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sup>
                    </m:sSup>
                    <m:r>
                      <a:rPr lang="en-CA" sz="3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A" sz="3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d>
                                      <m:dPr>
                                        <m:ctrlP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𝑐𝑡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e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d>
                                      <m:dPr>
                                        <m:ctrlP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𝑐𝑡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e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d>
                                      <m:dPr>
                                        <m:ctrlP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𝑐𝑡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e>
                            <m:sSup>
                              <m:sSup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d>
                                      <m:dPr>
                                        <m:ctrlP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𝑐𝑡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D2A431-B314-7C59-0621-4617ACBB7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87" y="-9500"/>
                <a:ext cx="8314673" cy="24622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93843F-D9B3-C3A4-F4CB-509A9FFE9B3D}"/>
                  </a:ext>
                </a:extLst>
              </p:cNvPr>
              <p:cNvSpPr txBox="1"/>
              <p:nvPr/>
            </p:nvSpPr>
            <p:spPr>
              <a:xfrm>
                <a:off x="8977795" y="171158"/>
                <a:ext cx="2191689" cy="2100960"/>
              </a:xfrm>
              <a:prstGeom prst="rect">
                <a:avLst/>
              </a:prstGeom>
              <a:solidFill>
                <a:srgbClr val="F2F7FC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320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CA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CA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CA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93843F-D9B3-C3A4-F4CB-509A9FFE9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795" y="171158"/>
                <a:ext cx="2191689" cy="21009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9247E47-24AF-6983-86D0-B5A5ABA0F6E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03640" y="353160"/>
              <a:ext cx="4628880" cy="1875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9247E47-24AF-6983-86D0-B5A5ABA0F6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94280" y="343800"/>
                <a:ext cx="4647600" cy="1894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0229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37"/>
    </mc:Choice>
    <mc:Fallback>
      <p:transition spd="slow" advTm="16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7354F-204A-880E-7B0B-91F3FC465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09427F-C4F6-FAD6-F376-091ADC138822}"/>
                  </a:ext>
                </a:extLst>
              </p:cNvPr>
              <p:cNvSpPr txBox="1"/>
              <p:nvPr/>
            </p:nvSpPr>
            <p:spPr>
              <a:xfrm>
                <a:off x="1371600" y="1143000"/>
                <a:ext cx="2514600" cy="109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4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09427F-C4F6-FAD6-F376-091ADC138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143000"/>
                <a:ext cx="2514600" cy="10978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0E8CF3-C34C-E970-8C22-2161874A6C61}"/>
                  </a:ext>
                </a:extLst>
              </p:cNvPr>
              <p:cNvSpPr txBox="1"/>
              <p:nvPr/>
            </p:nvSpPr>
            <p:spPr>
              <a:xfrm>
                <a:off x="1428750" y="3962400"/>
                <a:ext cx="2514600" cy="85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0E8CF3-C34C-E970-8C22-2161874A6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0" y="3962400"/>
                <a:ext cx="2514600" cy="8560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D60925-1E0F-26FB-245D-C96518EE7F49}"/>
                  </a:ext>
                </a:extLst>
              </p:cNvPr>
              <p:cNvSpPr txBox="1"/>
              <p:nvPr/>
            </p:nvSpPr>
            <p:spPr>
              <a:xfrm>
                <a:off x="876300" y="2362200"/>
                <a:ext cx="3371850" cy="1082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D60925-1E0F-26FB-245D-C96518EE7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2362200"/>
                <a:ext cx="3371850" cy="10827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458A1C-B4C6-94A3-8713-56D31D9DD725}"/>
                  </a:ext>
                </a:extLst>
              </p:cNvPr>
              <p:cNvSpPr txBox="1"/>
              <p:nvPr/>
            </p:nvSpPr>
            <p:spPr>
              <a:xfrm>
                <a:off x="0" y="5257800"/>
                <a:ext cx="5505450" cy="98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sz="36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36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458A1C-B4C6-94A3-8713-56D31D9DD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57800"/>
                <a:ext cx="5505450" cy="9839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BED7D3-7D07-D054-D6D6-886A8817D3DC}"/>
                  </a:ext>
                </a:extLst>
              </p:cNvPr>
              <p:cNvSpPr txBox="1"/>
              <p:nvPr/>
            </p:nvSpPr>
            <p:spPr>
              <a:xfrm>
                <a:off x="12526578" y="942072"/>
                <a:ext cx="5176798" cy="3094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5800" b="0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800" b="0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GB" sz="5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80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5800">
                          <a:latin typeface="Cambria Math" panose="02040503050406030204" pitchFamily="18" charset="0"/>
                        </a:rPr>
                        <m:t>∇</m:t>
                      </m:r>
                      <m:d>
                        <m:dPr>
                          <m:ctrlPr>
                            <a:rPr lang="en-GB" sz="5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GB" sz="5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GB" sz="5800" b="0" i="1" dirty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5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GB" sz="5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80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5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5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580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5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5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GB" sz="5800" i="1" dirty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5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GB" sz="5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80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5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5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A" sz="5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BED7D3-7D07-D054-D6D6-886A8817D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6578" y="942072"/>
                <a:ext cx="5176798" cy="3094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93492C8-EF33-946F-7726-30EC1C01E778}"/>
              </a:ext>
            </a:extLst>
          </p:cNvPr>
          <p:cNvSpPr txBox="1"/>
          <p:nvPr/>
        </p:nvSpPr>
        <p:spPr>
          <a:xfrm>
            <a:off x="6428492" y="50841"/>
            <a:ext cx="5431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(See Griffith’s “Introduction to Electrodynamics”, section 10.1)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70A40D-9F79-705C-ADD1-0A0A5C586003}"/>
                  </a:ext>
                </a:extLst>
              </p:cNvPr>
              <p:cNvSpPr txBox="1"/>
              <p:nvPr/>
            </p:nvSpPr>
            <p:spPr>
              <a:xfrm>
                <a:off x="6096000" y="1308573"/>
                <a:ext cx="6096000" cy="1127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70A40D-9F79-705C-ADD1-0A0A5C586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308573"/>
                <a:ext cx="6096000" cy="1127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EAA099-0566-C419-2573-08A9FCF3C742}"/>
                  </a:ext>
                </a:extLst>
              </p:cNvPr>
              <p:cNvSpPr txBox="1"/>
              <p:nvPr/>
            </p:nvSpPr>
            <p:spPr>
              <a:xfrm>
                <a:off x="6096000" y="2616832"/>
                <a:ext cx="6096000" cy="2510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36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CA" sz="3600" dirty="0"/>
                  <a:t> doesn’t diverge/converge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36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CA" sz="3600" dirty="0"/>
                  <a:t> only curls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3600" dirty="0"/>
                  <a:t>We can write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CA" sz="3600" dirty="0"/>
                  <a:t> as the curl of another vector field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EAA099-0566-C419-2573-08A9FCF3C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16832"/>
                <a:ext cx="6096000" cy="2510303"/>
              </a:xfrm>
              <a:prstGeom prst="rect">
                <a:avLst/>
              </a:prstGeom>
              <a:blipFill>
                <a:blip r:embed="rId10"/>
                <a:stretch>
                  <a:fillRect l="-2700" t="-728" r="-900" b="-82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AC066F-D0FF-1DF2-C451-F9D0DEC815D6}"/>
                  </a:ext>
                </a:extLst>
              </p:cNvPr>
              <p:cNvSpPr txBox="1"/>
              <p:nvPr/>
            </p:nvSpPr>
            <p:spPr>
              <a:xfrm>
                <a:off x="6208983" y="5410510"/>
                <a:ext cx="3753419" cy="11277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sz="6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AC066F-D0FF-1DF2-C451-F9D0DEC81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983" y="5410510"/>
                <a:ext cx="3753419" cy="1127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97665324-B6E5-6B93-0B78-3F6029B593B9}"/>
              </a:ext>
            </a:extLst>
          </p:cNvPr>
          <p:cNvGrpSpPr/>
          <p:nvPr/>
        </p:nvGrpSpPr>
        <p:grpSpPr>
          <a:xfrm>
            <a:off x="9814560" y="5227320"/>
            <a:ext cx="2184892" cy="1569660"/>
            <a:chOff x="9814560" y="5227320"/>
            <a:chExt cx="2184892" cy="156966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F6F56B-251E-F4B6-AC0A-B21B9265688E}"/>
                </a:ext>
              </a:extLst>
            </p:cNvPr>
            <p:cNvSpPr txBox="1"/>
            <p:nvPr/>
          </p:nvSpPr>
          <p:spPr>
            <a:xfrm>
              <a:off x="10102348" y="5227320"/>
              <a:ext cx="189710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>
                  <a:solidFill>
                    <a:srgbClr val="FF5050"/>
                  </a:solidFill>
                </a:rPr>
                <a:t>magnetic vector potential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B62DA1-B913-0556-1054-1688A99CBE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14560" y="5669280"/>
              <a:ext cx="411480" cy="350520"/>
            </a:xfrm>
            <a:prstGeom prst="line">
              <a:avLst/>
            </a:prstGeom>
            <a:ln w="381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0C76820B-15E0-8CBB-8E40-3593A0B25CA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5314950" cy="1238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0070C0"/>
                </a:solidFill>
              </a:rPr>
              <a:t>Maxwell’s Equations</a:t>
            </a:r>
            <a:endParaRPr lang="en-CA" sz="4800" b="1" dirty="0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3806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909">
        <p:fade/>
      </p:transition>
    </mc:Choice>
    <mc:Fallback>
      <p:transition spd="med" advTm="209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build="p"/>
      <p:bldP spid="2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47248-EA4C-7731-B0EA-932277330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8272A-14E0-3BB6-C83F-342F2E53CD5D}"/>
                  </a:ext>
                </a:extLst>
              </p:cNvPr>
              <p:cNvSpPr txBox="1"/>
              <p:nvPr/>
            </p:nvSpPr>
            <p:spPr>
              <a:xfrm>
                <a:off x="204487" y="-9500"/>
                <a:ext cx="8832833" cy="2462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3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CA" sz="3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3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CA" sz="3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CA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3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  <m:e>
                            <m:r>
                              <a:rPr lang="en-CA" sz="3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3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p>
                              <m:sSupPr>
                                <m:ctrlPr>
                                  <a:rPr lang="en-CA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eqArr>
                      </m:e>
                    </m:d>
                    <m:r>
                      <a:rPr lang="en-CA" sz="38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3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8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CA" sz="3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3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3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CA" sz="3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sup>
                    </m:sSup>
                    <m:r>
                      <a:rPr lang="en-CA" sz="3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A" sz="3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d>
                                      <m:dPr>
                                        <m:ctrlP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𝑐𝑡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e>
                            <m:r>
                              <a:rPr lang="en-C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d>
                                      <m:dPr>
                                        <m:ctrlP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𝑐𝑡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e>
                            <m:r>
                              <a:rPr lang="en-C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d>
                                      <m:dPr>
                                        <m:ctrlP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𝑐𝑡</m:t>
                                        </m:r>
                                        <m:r>
                                          <a:rPr lang="en-CA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e>
                            <m:r>
                              <a:rPr lang="en-C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d>
                                      <m:dPr>
                                        <m:ctrlP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𝑐𝑡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8272A-14E0-3BB6-C83F-342F2E53C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87" y="-9500"/>
                <a:ext cx="8832833" cy="24622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2C9371-6778-8B3D-F2CF-87219B4758F9}"/>
                  </a:ext>
                </a:extLst>
              </p:cNvPr>
              <p:cNvSpPr txBox="1"/>
              <p:nvPr/>
            </p:nvSpPr>
            <p:spPr>
              <a:xfrm>
                <a:off x="158767" y="2269897"/>
                <a:ext cx="9427194" cy="22776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3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CA" sz="3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3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CA" sz="3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CA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3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  <m:e>
                            <m:r>
                              <a:rPr lang="en-CA" sz="3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3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p>
                              <m:sSupPr>
                                <m:ctrlPr>
                                  <a:rPr lang="en-CA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eqArr>
                      </m:e>
                    </m:d>
                    <m:r>
                      <a:rPr lang="en-CA" sz="38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3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8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CA" sz="3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3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3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CA" sz="3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sup>
                    </m:sSup>
                    <m:r>
                      <a:rPr lang="en-CA" sz="3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A" sz="3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n-CA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d>
                                      <m:d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𝑐𝑡</m:t>
                                        </m:r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e>
                            <m:r>
                              <a:rPr lang="en-CA" sz="28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28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CA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CA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CA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CA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d>
                                      <m:d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𝑐𝑡</m:t>
                                        </m:r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CA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2C9371-6778-8B3D-F2CF-87219B475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67" y="2269897"/>
                <a:ext cx="9427194" cy="2277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53707E-DE9B-F873-E614-A1798852EAC1}"/>
                  </a:ext>
                </a:extLst>
              </p:cNvPr>
              <p:cNvSpPr txBox="1"/>
              <p:nvPr/>
            </p:nvSpPr>
            <p:spPr>
              <a:xfrm>
                <a:off x="158766" y="4549294"/>
                <a:ext cx="9427194" cy="22776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3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CA" sz="3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3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p>
                        <m:r>
                          <a:rPr lang="en-CA" sz="3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CA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CA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3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  <m:e>
                            <m:r>
                              <a:rPr lang="en-CA" sz="3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3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p>
                              <m:sSupPr>
                                <m:ctrlPr>
                                  <a:rPr lang="en-CA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eqArr>
                      </m:e>
                    </m:d>
                    <m:r>
                      <a:rPr lang="en-CA" sz="38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3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8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CA" sz="3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3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3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CA" sz="3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sup>
                    </m:sSup>
                    <m:r>
                      <a:rPr lang="en-CA" sz="3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A" sz="3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3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3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3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  <m:e>
                            <m:r>
                              <a:rPr lang="en-CA" sz="38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38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3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eqArr>
                      </m:e>
                    </m:d>
                    <m:sSup>
                      <m:sSupPr>
                        <m:ctrlPr>
                          <a:rPr lang="en-CA" sz="3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8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CA" sz="3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3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𝑐𝑡</m:t>
                            </m:r>
                            <m:r>
                              <a:rPr lang="en-CA" sz="3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3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CA" sz="3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sup>
                    </m:sSup>
                  </m:oMath>
                </a14:m>
                <a:endParaRPr lang="en-US" sz="3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53707E-DE9B-F873-E614-A1798852E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66" y="4549294"/>
                <a:ext cx="9427194" cy="2277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7D3F85-BED9-0918-DC75-EE351E45BB7C}"/>
                  </a:ext>
                </a:extLst>
              </p:cNvPr>
              <p:cNvSpPr txBox="1"/>
              <p:nvPr/>
            </p:nvSpPr>
            <p:spPr>
              <a:xfrm>
                <a:off x="9781483" y="4497930"/>
                <a:ext cx="2024828" cy="2360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7D3F85-BED9-0918-DC75-EE351E45B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1483" y="4497930"/>
                <a:ext cx="2024828" cy="23600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4DFB83-2E60-8D15-3C88-6C0B913B0455}"/>
                  </a:ext>
                </a:extLst>
              </p:cNvPr>
              <p:cNvSpPr txBox="1"/>
              <p:nvPr/>
            </p:nvSpPr>
            <p:spPr>
              <a:xfrm>
                <a:off x="8977795" y="171158"/>
                <a:ext cx="2191689" cy="2100960"/>
              </a:xfrm>
              <a:prstGeom prst="rect">
                <a:avLst/>
              </a:prstGeom>
              <a:solidFill>
                <a:srgbClr val="F2F7FC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320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CA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CA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CA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4DFB83-2E60-8D15-3C88-6C0B913B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795" y="171158"/>
                <a:ext cx="2191689" cy="21009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4B15850-7078-2C27-8A9D-A92B9CB023B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09520" y="16560"/>
              <a:ext cx="2194920" cy="4403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4B15850-7078-2C27-8A9D-A92B9CB023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00160" y="7200"/>
                <a:ext cx="2213640" cy="4422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27836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8996">
        <p:fade/>
      </p:transition>
    </mc:Choice>
    <mc:Fallback>
      <p:transition spd="med" advTm="789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B542A-3BBE-BDCE-337C-A8AF7D632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D0CAB2-0E18-CE2F-3490-82CCDE58AC28}"/>
                  </a:ext>
                </a:extLst>
              </p:cNvPr>
              <p:cNvSpPr txBox="1"/>
              <p:nvPr/>
            </p:nvSpPr>
            <p:spPr>
              <a:xfrm>
                <a:off x="127322" y="3794"/>
                <a:ext cx="10612398" cy="8309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4800" b="0" dirty="0"/>
                  <a:t>Massless 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4800" dirty="0"/>
                  <a:t>  No Longitudinal Polarization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D0CAB2-0E18-CE2F-3490-82CCDE58A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22" y="3794"/>
                <a:ext cx="10612398" cy="830997"/>
              </a:xfrm>
              <a:prstGeom prst="rect">
                <a:avLst/>
              </a:prstGeom>
              <a:blipFill>
                <a:blip r:embed="rId3"/>
                <a:stretch>
                  <a:fillRect l="-2642" t="-16176" r="-1034" b="-3897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CB09CE-DA02-3FC7-722D-18D91881C13D}"/>
                  </a:ext>
                </a:extLst>
              </p:cNvPr>
              <p:cNvSpPr txBox="1"/>
              <p:nvPr/>
            </p:nvSpPr>
            <p:spPr>
              <a:xfrm>
                <a:off x="204487" y="707161"/>
                <a:ext cx="7793321" cy="2586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d>
                        <m:dPr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e>
                      </m:d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CA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𝑐𝑡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CB09CE-DA02-3FC7-722D-18D91881C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87" y="707161"/>
                <a:ext cx="7793321" cy="25868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3B39D1-A051-B493-E4FC-F93D3C32DE5F}"/>
                  </a:ext>
                </a:extLst>
              </p:cNvPr>
              <p:cNvSpPr txBox="1"/>
              <p:nvPr/>
            </p:nvSpPr>
            <p:spPr>
              <a:xfrm>
                <a:off x="7778662" y="723511"/>
                <a:ext cx="4001858" cy="2586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p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d>
                        <m:d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3B39D1-A051-B493-E4FC-F93D3C32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662" y="723511"/>
                <a:ext cx="4001858" cy="25868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5E70570-34C5-CA2B-2320-4038EEB606EE}"/>
              </a:ext>
            </a:extLst>
          </p:cNvPr>
          <p:cNvGrpSpPr/>
          <p:nvPr/>
        </p:nvGrpSpPr>
        <p:grpSpPr>
          <a:xfrm>
            <a:off x="4038769" y="-538610"/>
            <a:ext cx="5740822" cy="6833541"/>
            <a:chOff x="4038769" y="-538610"/>
            <a:chExt cx="5740822" cy="6833541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9F7A762-034F-A514-C951-AD0309C4FEFA}"/>
                </a:ext>
              </a:extLst>
            </p:cNvPr>
            <p:cNvSpPr/>
            <p:nvPr/>
          </p:nvSpPr>
          <p:spPr>
            <a:xfrm rot="8100000">
              <a:off x="4432357" y="-538610"/>
              <a:ext cx="5078402" cy="5078402"/>
            </a:xfrm>
            <a:prstGeom prst="arc">
              <a:avLst>
                <a:gd name="adj1" fmla="val 14471678"/>
                <a:gd name="adj2" fmla="val 1289158"/>
              </a:avLst>
            </a:prstGeom>
            <a:ln w="2286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4641202-186B-7AB9-D1B3-0DF14DA74FFE}"/>
                    </a:ext>
                  </a:extLst>
                </p:cNvPr>
                <p:cNvSpPr txBox="1"/>
                <p:nvPr/>
              </p:nvSpPr>
              <p:spPr>
                <a:xfrm>
                  <a:off x="4038769" y="3858110"/>
                  <a:ext cx="5740822" cy="2436821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4800" dirty="0"/>
                    <a:t>Gauge Transformation</a:t>
                  </a:r>
                  <a:endParaRPr lang="en-CA" sz="4800" i="1" dirty="0">
                    <a:solidFill>
                      <a:srgbClr val="00B0F0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CA" sz="4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CA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r>
                          <a:rPr lang="en-CA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sz="48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4641202-186B-7AB9-D1B3-0DF14DA74F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769" y="3858110"/>
                  <a:ext cx="5740822" cy="2436821"/>
                </a:xfrm>
                <a:prstGeom prst="rect">
                  <a:avLst/>
                </a:prstGeom>
                <a:blipFill>
                  <a:blip r:embed="rId6"/>
                  <a:stretch>
                    <a:fillRect l="-4118" t="-4680" r="-4118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820813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28"/>
    </mc:Choice>
    <mc:Fallback>
      <p:transition spd="slow" advTm="8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8B067-85B6-60BB-0B2E-1139D8C6C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2B89D8-1CAD-3929-A66E-C1F5720350D7}"/>
              </a:ext>
            </a:extLst>
          </p:cNvPr>
          <p:cNvSpPr txBox="1"/>
          <p:nvPr/>
        </p:nvSpPr>
        <p:spPr>
          <a:xfrm>
            <a:off x="1" y="0"/>
            <a:ext cx="5669279" cy="7848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/>
              <a:t>Massive Spin-2 particle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E6C32-8359-D388-FBE5-5A0FFE5125C3}"/>
              </a:ext>
            </a:extLst>
          </p:cNvPr>
          <p:cNvSpPr txBox="1"/>
          <p:nvPr/>
        </p:nvSpPr>
        <p:spPr>
          <a:xfrm>
            <a:off x="5669280" y="0"/>
            <a:ext cx="6522719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/>
              <a:t>Massless Spin-2 particle</a:t>
            </a:r>
          </a:p>
          <a:p>
            <a:pPr algn="ctr"/>
            <a:r>
              <a:rPr lang="en-US" sz="4800" dirty="0"/>
              <a:t>(graviton)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6BA15E-EF2C-02AE-7BBB-128765A9DDA8}"/>
              </a:ext>
            </a:extLst>
          </p:cNvPr>
          <p:cNvCxnSpPr>
            <a:cxnSpLocks/>
          </p:cNvCxnSpPr>
          <p:nvPr/>
        </p:nvCxnSpPr>
        <p:spPr>
          <a:xfrm>
            <a:off x="566928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9B1F40-D5E6-956A-7389-9564FC153977}"/>
                  </a:ext>
                </a:extLst>
              </p:cNvPr>
              <p:cNvSpPr txBox="1"/>
              <p:nvPr/>
            </p:nvSpPr>
            <p:spPr>
              <a:xfrm>
                <a:off x="853441" y="1569660"/>
                <a:ext cx="3962399" cy="547842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=+2 </m:t>
                      </m:r>
                    </m:oMath>
                  </m:oMathPara>
                </a14:m>
                <a:endParaRPr lang="en-US" sz="6000" dirty="0"/>
              </a:p>
              <a:p>
                <a:pPr algn="ctr"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6000" i="1"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6000" dirty="0"/>
              </a:p>
              <a:p>
                <a:pPr algn="ctr"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6000" dirty="0"/>
              </a:p>
              <a:p>
                <a:pPr algn="ctr"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6000" dirty="0"/>
              </a:p>
              <a:p>
                <a:pPr algn="ctr"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2 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9B1F40-D5E6-956A-7389-9564FC153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1" y="1569660"/>
                <a:ext cx="3962399" cy="54784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EDDFFD-D5DB-AE73-AA6A-23295F3E39C4}"/>
                  </a:ext>
                </a:extLst>
              </p:cNvPr>
              <p:cNvSpPr txBox="1"/>
              <p:nvPr/>
            </p:nvSpPr>
            <p:spPr>
              <a:xfrm>
                <a:off x="6055152" y="1445635"/>
                <a:ext cx="3611879" cy="216982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=+2 </m:t>
                      </m:r>
                    </m:oMath>
                  </m:oMathPara>
                </a14:m>
                <a:endParaRPr lang="en-CA" sz="600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2 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EDDFFD-D5DB-AE73-AA6A-23295F3E3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152" y="1445635"/>
                <a:ext cx="3611879" cy="21698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6B2B5121-E5E2-1C7F-73D0-63DAE30DE941}"/>
              </a:ext>
            </a:extLst>
          </p:cNvPr>
          <p:cNvGrpSpPr/>
          <p:nvPr/>
        </p:nvGrpSpPr>
        <p:grpSpPr>
          <a:xfrm>
            <a:off x="9372600" y="1846250"/>
            <a:ext cx="2819399" cy="1480111"/>
            <a:chOff x="9372600" y="1846250"/>
            <a:chExt cx="2819399" cy="14801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52B76B-4AFE-818F-B28D-F73E5FD78BD8}"/>
                    </a:ext>
                  </a:extLst>
                </p:cNvPr>
                <p:cNvSpPr txBox="1"/>
                <p:nvPr/>
              </p:nvSpPr>
              <p:spPr>
                <a:xfrm>
                  <a:off x="9372600" y="1965007"/>
                  <a:ext cx="807718" cy="1131079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9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52B76B-4AFE-818F-B28D-F73E5FD78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2600" y="1965007"/>
                  <a:ext cx="807718" cy="11310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Cross 17">
              <a:extLst>
                <a:ext uri="{FF2B5EF4-FFF2-40B4-BE49-F238E27FC236}">
                  <a16:creationId xmlns:a16="http://schemas.microsoft.com/office/drawing/2014/main" id="{31783DF7-8F1F-BBE9-63A7-83FB8EE1BADD}"/>
                </a:ext>
              </a:extLst>
            </p:cNvPr>
            <p:cNvSpPr/>
            <p:nvPr/>
          </p:nvSpPr>
          <p:spPr>
            <a:xfrm>
              <a:off x="10256518" y="1846250"/>
              <a:ext cx="807718" cy="807718"/>
            </a:xfrm>
            <a:prstGeom prst="plus">
              <a:avLst>
                <a:gd name="adj" fmla="val 4001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Cross 18">
              <a:extLst>
                <a:ext uri="{FF2B5EF4-FFF2-40B4-BE49-F238E27FC236}">
                  <a16:creationId xmlns:a16="http://schemas.microsoft.com/office/drawing/2014/main" id="{AE4968A7-68DB-29C6-CA18-C4AAC098DB85}"/>
                </a:ext>
              </a:extLst>
            </p:cNvPr>
            <p:cNvSpPr/>
            <p:nvPr/>
          </p:nvSpPr>
          <p:spPr>
            <a:xfrm rot="18900000">
              <a:off x="11267332" y="1869158"/>
              <a:ext cx="807718" cy="807718"/>
            </a:xfrm>
            <a:prstGeom prst="plus">
              <a:avLst>
                <a:gd name="adj" fmla="val 40017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A76864-E300-4D40-B6DF-EA90262BE9A3}"/>
                </a:ext>
              </a:extLst>
            </p:cNvPr>
            <p:cNvSpPr txBox="1"/>
            <p:nvPr/>
          </p:nvSpPr>
          <p:spPr>
            <a:xfrm>
              <a:off x="10154710" y="2803141"/>
              <a:ext cx="20372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dirty="0"/>
                <a:t>Polarizations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DB1CB02B-75E4-2DA1-2927-880598260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538" y="3385725"/>
            <a:ext cx="4037393" cy="332442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4825462-E1E0-8D42-3E2A-C6F1B294F0CF}"/>
              </a:ext>
            </a:extLst>
          </p:cNvPr>
          <p:cNvSpPr txBox="1"/>
          <p:nvPr/>
        </p:nvSpPr>
        <p:spPr>
          <a:xfrm>
            <a:off x="5748451" y="4139996"/>
            <a:ext cx="212145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rgbClr val="FF0000"/>
                </a:solidFill>
              </a:rPr>
              <a:t>Gravitational Wave videos </a:t>
            </a:r>
            <a:r>
              <a:rPr lang="en-CA" sz="2400" b="1" dirty="0">
                <a:solidFill>
                  <a:srgbClr val="FF0000"/>
                </a:solidFill>
              </a:rPr>
              <a:t>(links in description)</a:t>
            </a:r>
            <a:endParaRPr lang="en-CA" sz="28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8472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07"/>
    </mc:Choice>
    <mc:Fallback>
      <p:transition spd="slow" advTm="22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3" grpId="0"/>
      <p:bldP spid="15" grpId="0"/>
      <p:bldP spid="2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714EF-95CD-CFFB-2E7F-C25452761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paper with green text and black text&#10;&#10;AI-generated content may be incorrect.">
            <a:extLst>
              <a:ext uri="{FF2B5EF4-FFF2-40B4-BE49-F238E27FC236}">
                <a16:creationId xmlns:a16="http://schemas.microsoft.com/office/drawing/2014/main" id="{D337DC1C-8A33-3C28-4046-464C8C990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567" y="3265282"/>
            <a:ext cx="5970833" cy="3358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8DA8A4-6F7A-D2C3-D36F-709B42451AE8}"/>
                  </a:ext>
                </a:extLst>
              </p:cNvPr>
              <p:cNvSpPr txBox="1"/>
              <p:nvPr/>
            </p:nvSpPr>
            <p:spPr>
              <a:xfrm>
                <a:off x="6096000" y="0"/>
                <a:ext cx="6096000" cy="2985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400" dirty="0"/>
                  <a:t>Vector</a:t>
                </a:r>
              </a:p>
              <a:p>
                <a:pPr algn="ctr"/>
                <a:r>
                  <a:rPr lang="en-CA" sz="5400" dirty="0"/>
                  <a:t>Particles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8DA8A4-6F7A-D2C3-D36F-709B42451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6000" cy="2985433"/>
              </a:xfrm>
              <a:prstGeom prst="rect">
                <a:avLst/>
              </a:prstGeom>
              <a:blipFill>
                <a:blip r:embed="rId4"/>
                <a:stretch>
                  <a:fillRect t="-57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3DB212-A6E6-7344-5272-060A1CF4057C}"/>
                  </a:ext>
                </a:extLst>
              </p:cNvPr>
              <p:cNvSpPr txBox="1"/>
              <p:nvPr/>
            </p:nvSpPr>
            <p:spPr>
              <a:xfrm>
                <a:off x="0" y="0"/>
                <a:ext cx="6096000" cy="3003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400" dirty="0"/>
                  <a:t>Vector</a:t>
                </a:r>
              </a:p>
              <a:p>
                <a:pPr algn="ctr"/>
                <a:r>
                  <a:rPr lang="en-CA" sz="5400" dirty="0"/>
                  <a:t>Anti-Particles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8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CA" sz="8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8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CA" sz="8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  <m:sup>
                          <m:r>
                            <a:rPr lang="en-CA" sz="80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3DB212-A6E6-7344-5272-060A1CF40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096000" cy="3003323"/>
              </a:xfrm>
              <a:prstGeom prst="rect">
                <a:avLst/>
              </a:prstGeom>
              <a:blipFill>
                <a:blip r:embed="rId5"/>
                <a:stretch>
                  <a:fillRect t="-568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BB0F20-E5AA-FCEF-172C-45EC42586A61}"/>
                  </a:ext>
                </a:extLst>
              </p:cNvPr>
              <p:cNvSpPr txBox="1"/>
              <p:nvPr/>
            </p:nvSpPr>
            <p:spPr>
              <a:xfrm>
                <a:off x="3601510" y="4205197"/>
                <a:ext cx="211836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dirty="0"/>
                  <a:t>Scalar</a:t>
                </a:r>
              </a:p>
              <a:p>
                <a:pPr algn="ctr"/>
                <a:r>
                  <a:rPr lang="en-CA" sz="4000" dirty="0"/>
                  <a:t>Particles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BB0F20-E5AA-FCEF-172C-45EC42586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510" y="4205197"/>
                <a:ext cx="2118360" cy="2246769"/>
              </a:xfrm>
              <a:prstGeom prst="rect">
                <a:avLst/>
              </a:prstGeom>
              <a:blipFill>
                <a:blip r:embed="rId6"/>
                <a:stretch>
                  <a:fillRect l="-5764" t="-4891" r="-51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F9B444-7D66-E7D6-5B87-6F4232F8E940}"/>
                  </a:ext>
                </a:extLst>
              </p:cNvPr>
              <p:cNvSpPr txBox="1"/>
              <p:nvPr/>
            </p:nvSpPr>
            <p:spPr>
              <a:xfrm>
                <a:off x="91440" y="4205197"/>
                <a:ext cx="306324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dirty="0"/>
                  <a:t>Scalar</a:t>
                </a:r>
              </a:p>
              <a:p>
                <a:pPr algn="ctr"/>
                <a:r>
                  <a:rPr lang="en-CA" sz="4000" dirty="0"/>
                  <a:t>Anti-Particles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60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F9B444-7D66-E7D6-5B87-6F4232F8E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4205197"/>
                <a:ext cx="3063240" cy="2246769"/>
              </a:xfrm>
              <a:prstGeom prst="rect">
                <a:avLst/>
              </a:prstGeom>
              <a:blipFill>
                <a:blip r:embed="rId7"/>
                <a:stretch>
                  <a:fillRect l="-4573" t="-4891" r="-41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25176D-EA1A-FECB-781D-D8AB013C35EF}"/>
              </a:ext>
            </a:extLst>
          </p:cNvPr>
          <p:cNvCxnSpPr>
            <a:cxnSpLocks/>
          </p:cNvCxnSpPr>
          <p:nvPr/>
        </p:nvCxnSpPr>
        <p:spPr>
          <a:xfrm>
            <a:off x="0" y="3003323"/>
            <a:ext cx="1219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665976A-1F26-3094-4F8A-98BE1101491E}"/>
              </a:ext>
            </a:extLst>
          </p:cNvPr>
          <p:cNvSpPr txBox="1"/>
          <p:nvPr/>
        </p:nvSpPr>
        <p:spPr>
          <a:xfrm>
            <a:off x="91440" y="3111275"/>
            <a:ext cx="5646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/>
              <a:t>Mostly a repeat of: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9945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47"/>
    </mc:Choice>
    <mc:Fallback>
      <p:transition spd="slow" advTm="18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/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87F89-51BB-3FBE-4592-CACDC7670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0EE44FA-4C14-D96F-595F-2E3E28AED065}"/>
              </a:ext>
            </a:extLst>
          </p:cNvPr>
          <p:cNvGrpSpPr/>
          <p:nvPr/>
        </p:nvGrpSpPr>
        <p:grpSpPr>
          <a:xfrm>
            <a:off x="156183" y="3258428"/>
            <a:ext cx="4719268" cy="2167055"/>
            <a:chOff x="156183" y="3258428"/>
            <a:chExt cx="4719268" cy="21670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772E1F8-06EA-E6F8-A827-CDBE1B0A2724}"/>
                </a:ext>
              </a:extLst>
            </p:cNvPr>
            <p:cNvGrpSpPr/>
            <p:nvPr/>
          </p:nvGrpSpPr>
          <p:grpSpPr>
            <a:xfrm>
              <a:off x="668649" y="3559596"/>
              <a:ext cx="4206802" cy="1467352"/>
              <a:chOff x="1328736" y="1744488"/>
              <a:chExt cx="4206802" cy="146735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F4BB4F6-7936-F3CC-97EE-D923E2D7D1AC}"/>
                      </a:ext>
                    </a:extLst>
                  </p:cNvPr>
                  <p:cNvSpPr txBox="1"/>
                  <p:nvPr/>
                </p:nvSpPr>
                <p:spPr>
                  <a:xfrm>
                    <a:off x="1403608" y="1903777"/>
                    <a:ext cx="3882227" cy="1102866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den>
                        </m:f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d>
                          <m:d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num>
                              <m:den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d>
                                  <m:dPr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en-CA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sub>
                                    </m:sSub>
                                    <m:r>
                                      <a:rPr lang="en-CA" sz="3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oMath>
                    </a14:m>
                    <a:r>
                      <a:rPr lang="en-CA" sz="36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F4BB4F6-7936-F3CC-97EE-D923E2D7D1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3608" y="1903777"/>
                    <a:ext cx="3882227" cy="110286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571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1BE62BD-500D-4B39-464D-75E22B51E329}"/>
                  </a:ext>
                </a:extLst>
              </p:cNvPr>
              <p:cNvSpPr/>
              <p:nvPr/>
            </p:nvSpPr>
            <p:spPr>
              <a:xfrm>
                <a:off x="1328736" y="1744488"/>
                <a:ext cx="4206802" cy="1467352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100" dirty="0"/>
              </a:p>
            </p:txBody>
          </p:sp>
        </p:grp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93075E55-B5C4-8B7D-39D1-4A939879B407}"/>
                </a:ext>
              </a:extLst>
            </p:cNvPr>
            <p:cNvSpPr/>
            <p:nvPr/>
          </p:nvSpPr>
          <p:spPr>
            <a:xfrm rot="13500000">
              <a:off x="156183" y="3258428"/>
              <a:ext cx="2167055" cy="2167055"/>
            </a:xfrm>
            <a:prstGeom prst="arc">
              <a:avLst/>
            </a:prstGeom>
            <a:ln w="114300">
              <a:solidFill>
                <a:srgbClr val="D2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3AD1216-AD36-A57D-124B-800B03B42E18}"/>
              </a:ext>
            </a:extLst>
          </p:cNvPr>
          <p:cNvGrpSpPr/>
          <p:nvPr/>
        </p:nvGrpSpPr>
        <p:grpSpPr>
          <a:xfrm>
            <a:off x="4693921" y="3289064"/>
            <a:ext cx="7254480" cy="2167055"/>
            <a:chOff x="4693921" y="3289064"/>
            <a:chExt cx="7254480" cy="216705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62EE2F-17FF-8326-C3A1-651037DDD7D6}"/>
                </a:ext>
              </a:extLst>
            </p:cNvPr>
            <p:cNvSpPr txBox="1"/>
            <p:nvPr/>
          </p:nvSpPr>
          <p:spPr>
            <a:xfrm>
              <a:off x="4693921" y="3693107"/>
              <a:ext cx="220836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Field E-L</a:t>
              </a:r>
              <a:br>
                <a:rPr lang="en-CA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CA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Equations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D7F6A99-B48B-E63B-E3E4-E8E30C05E659}"/>
                </a:ext>
              </a:extLst>
            </p:cNvPr>
            <p:cNvGrpSpPr/>
            <p:nvPr/>
          </p:nvGrpSpPr>
          <p:grpSpPr>
            <a:xfrm>
              <a:off x="6902286" y="3623512"/>
              <a:ext cx="4647077" cy="1446715"/>
              <a:chOff x="888461" y="1817067"/>
              <a:chExt cx="4647077" cy="14467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1CD68BB-B42A-F87A-6E4A-15560CC834D2}"/>
                      </a:ext>
                    </a:extLst>
                  </p:cNvPr>
                  <p:cNvSpPr txBox="1"/>
                  <p:nvPr/>
                </p:nvSpPr>
                <p:spPr>
                  <a:xfrm>
                    <a:off x="1101302" y="1903777"/>
                    <a:ext cx="4184533" cy="1102866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CA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d>
                          <m:d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num>
                              <m:den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d>
                                  <m:dPr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b>
                                        <m:r>
                                          <a:rPr lang="en-CA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CA" sz="3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3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p>
                                        <m:r>
                                          <a:rPr lang="en-CA" sz="3600" i="1" dirty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d>
                              </m:den>
                            </m:f>
                          </m:e>
                        </m:d>
                      </m:oMath>
                    </a14:m>
                    <a:r>
                      <a:rPr lang="en-CA" sz="36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1CD68BB-B42A-F87A-6E4A-15560CC834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1302" y="1903777"/>
                    <a:ext cx="4184533" cy="11028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571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C5C03CD-1A85-388F-094C-F16AE446584F}"/>
                  </a:ext>
                </a:extLst>
              </p:cNvPr>
              <p:cNvSpPr/>
              <p:nvPr/>
            </p:nvSpPr>
            <p:spPr>
              <a:xfrm>
                <a:off x="888461" y="1817067"/>
                <a:ext cx="4647077" cy="1446715"/>
              </a:xfrm>
              <a:prstGeom prst="rect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100" dirty="0"/>
              </a:p>
            </p:txBody>
          </p:sp>
        </p:grp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A555DC68-28F2-2B5E-C5CA-1F563B5E7641}"/>
                </a:ext>
              </a:extLst>
            </p:cNvPr>
            <p:cNvSpPr/>
            <p:nvPr/>
          </p:nvSpPr>
          <p:spPr>
            <a:xfrm rot="8100000" flipH="1">
              <a:off x="9781346" y="3289064"/>
              <a:ext cx="2167055" cy="2167055"/>
            </a:xfrm>
            <a:prstGeom prst="arc">
              <a:avLst/>
            </a:prstGeom>
            <a:ln w="114300">
              <a:solidFill>
                <a:srgbClr val="D2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98207F-29C0-CBCF-122B-55A28078C56C}"/>
                  </a:ext>
                </a:extLst>
              </p:cNvPr>
              <p:cNvSpPr txBox="1"/>
              <p:nvPr/>
            </p:nvSpPr>
            <p:spPr>
              <a:xfrm>
                <a:off x="-1" y="2040276"/>
                <a:ext cx="102556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/>
                  <a:t>Klein-Gordon </a:t>
                </a:r>
                <a:r>
                  <a:rPr lang="en-CA" sz="4000" dirty="0" err="1"/>
                  <a:t>Lagrangian</a:t>
                </a:r>
                <a:r>
                  <a:rPr lang="en-CA" sz="4000" dirty="0"/>
                  <a:t> (</a:t>
                </a:r>
                <a:r>
                  <a:rPr lang="en-CA" sz="4000" dirty="0">
                    <a:solidFill>
                      <a:srgbClr val="FF0000"/>
                    </a:solidFill>
                  </a:rPr>
                  <a:t>Complex</a:t>
                </a:r>
                <a:r>
                  <a:rPr lang="en-CA" sz="4000" dirty="0"/>
                  <a:t>, </a:t>
                </a:r>
                <a14:m>
                  <m:oMath xmlns:m="http://schemas.openxmlformats.org/officeDocument/2006/math">
                    <m:r>
                      <a:rPr lang="en-CA" sz="4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en-CA" sz="40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4000" i="1" dirty="0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CA" sz="4000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98207F-29C0-CBCF-122B-55A28078C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040276"/>
                <a:ext cx="10255625" cy="707886"/>
              </a:xfrm>
              <a:prstGeom prst="rect">
                <a:avLst/>
              </a:prstGeom>
              <a:blipFill>
                <a:blip r:embed="rId5"/>
                <a:stretch>
                  <a:fillRect l="-2081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AC711A-5C99-4AA7-A4A5-618B32374410}"/>
                  </a:ext>
                </a:extLst>
              </p:cNvPr>
              <p:cNvSpPr txBox="1"/>
              <p:nvPr/>
            </p:nvSpPr>
            <p:spPr>
              <a:xfrm>
                <a:off x="498926" y="2634518"/>
                <a:ext cx="6616201" cy="1030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CA" sz="3600" i="1" dirty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36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CA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CA" sz="3600" i="1" dirty="0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CA" sz="3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3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AC711A-5C99-4AA7-A4A5-618B32374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26" y="2634518"/>
                <a:ext cx="6616201" cy="1030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C1455E-2F18-8D6C-2048-815B66C01A6A}"/>
                  </a:ext>
                </a:extLst>
              </p:cNvPr>
              <p:cNvSpPr txBox="1"/>
              <p:nvPr/>
            </p:nvSpPr>
            <p:spPr>
              <a:xfrm>
                <a:off x="6756639" y="5018117"/>
                <a:ext cx="4956942" cy="9934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2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3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32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CA" sz="32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200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CA" sz="3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200" i="1" dirty="0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3200" i="1" dirty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3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32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32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C1455E-2F18-8D6C-2048-815B66C01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639" y="5018117"/>
                <a:ext cx="4956942" cy="9934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3DE941-0D8D-26D8-502C-54EFCE2F31F0}"/>
                  </a:ext>
                </a:extLst>
              </p:cNvPr>
              <p:cNvSpPr txBox="1"/>
              <p:nvPr/>
            </p:nvSpPr>
            <p:spPr>
              <a:xfrm>
                <a:off x="116219" y="5019721"/>
                <a:ext cx="5231726" cy="9934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2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3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2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32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CA" sz="32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3200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CA" sz="3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200" i="1" dirty="0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3200" i="1" dirty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3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CA" sz="3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32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3DE941-0D8D-26D8-502C-54EFCE2F3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19" y="5019721"/>
                <a:ext cx="5231726" cy="9934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D3BF18-DC3B-DDF9-C0AF-37FA7982B5D5}"/>
                  </a:ext>
                </a:extLst>
              </p:cNvPr>
              <p:cNvSpPr txBox="1"/>
              <p:nvPr/>
            </p:nvSpPr>
            <p:spPr>
              <a:xfrm>
                <a:off x="7303859" y="5903470"/>
                <a:ext cx="391018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400" dirty="0"/>
                  <a:t>Particles </a:t>
                </a:r>
                <a14:m>
                  <m:oMath xmlns:m="http://schemas.openxmlformats.org/officeDocument/2006/math">
                    <m:r>
                      <a:rPr lang="en-CA" sz="5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D3BF18-DC3B-DDF9-C0AF-37FA7982B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859" y="5903470"/>
                <a:ext cx="3910184" cy="923330"/>
              </a:xfrm>
              <a:prstGeom prst="rect">
                <a:avLst/>
              </a:prstGeom>
              <a:blipFill>
                <a:blip r:embed="rId9"/>
                <a:stretch>
                  <a:fillRect t="-17763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2C402F-2186-7CD1-A2EC-5DC06283B3E2}"/>
                  </a:ext>
                </a:extLst>
              </p:cNvPr>
              <p:cNvSpPr txBox="1"/>
              <p:nvPr/>
            </p:nvSpPr>
            <p:spPr>
              <a:xfrm>
                <a:off x="312374" y="5903470"/>
                <a:ext cx="491935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400" dirty="0"/>
                  <a:t>Anti-Particles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2C402F-2186-7CD1-A2EC-5DC06283B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74" y="5903470"/>
                <a:ext cx="4919351" cy="923330"/>
              </a:xfrm>
              <a:prstGeom prst="rect">
                <a:avLst/>
              </a:prstGeom>
              <a:blipFill>
                <a:blip r:embed="rId10"/>
                <a:stretch>
                  <a:fillRect l="-5452" t="-17763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ABD74E-2451-CD58-D026-DB9BC979FE36}"/>
                  </a:ext>
                </a:extLst>
              </p:cNvPr>
              <p:cNvSpPr txBox="1"/>
              <p:nvPr/>
            </p:nvSpPr>
            <p:spPr>
              <a:xfrm>
                <a:off x="-1" y="16930"/>
                <a:ext cx="93325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/>
                  <a:t>Klein-Gordon </a:t>
                </a:r>
                <a:r>
                  <a:rPr lang="en-CA" sz="4000" dirty="0" err="1"/>
                  <a:t>Lagrangian</a:t>
                </a:r>
                <a:r>
                  <a:rPr lang="en-CA" sz="4000" dirty="0"/>
                  <a:t> (</a:t>
                </a:r>
                <a:r>
                  <a:rPr lang="en-CA" sz="4000" dirty="0">
                    <a:solidFill>
                      <a:srgbClr val="FF0000"/>
                    </a:solidFill>
                  </a:rPr>
                  <a:t>Real</a:t>
                </a:r>
                <a:r>
                  <a:rPr lang="en-CA" sz="4000" dirty="0"/>
                  <a:t>, </a:t>
                </a:r>
                <a14:m>
                  <m:oMath xmlns:m="http://schemas.openxmlformats.org/officeDocument/2006/math">
                    <m:r>
                      <a:rPr lang="en-CA" sz="4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en-CA" sz="40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4000" b="0" i="1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CA" sz="4000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ABD74E-2451-CD58-D026-DB9BC979F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6930"/>
                <a:ext cx="9332535" cy="707886"/>
              </a:xfrm>
              <a:prstGeom prst="rect">
                <a:avLst/>
              </a:prstGeom>
              <a:blipFill>
                <a:blip r:embed="rId11"/>
                <a:stretch>
                  <a:fillRect l="-2286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B02372-A948-C26F-DF7B-1EDA8010E9AA}"/>
                  </a:ext>
                </a:extLst>
              </p:cNvPr>
              <p:cNvSpPr txBox="1"/>
              <p:nvPr/>
            </p:nvSpPr>
            <p:spPr>
              <a:xfrm>
                <a:off x="498925" y="658064"/>
                <a:ext cx="7167967" cy="1030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CA" sz="3600" i="1" dirty="0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36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3600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CA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d>
                      <m:dPr>
                        <m:ctrlPr>
                          <a:rPr lang="en-CA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3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3600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CA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CA" sz="3600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36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3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3600" i="1" dirty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B02372-A948-C26F-DF7B-1EDA8010E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25" y="658064"/>
                <a:ext cx="7167967" cy="10308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A063C36-990F-36A6-6C5B-ED8FB0EA691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38760" y="2913480"/>
              <a:ext cx="4286880" cy="619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A063C36-990F-36A6-6C5B-ED8FB0EA69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29400" y="2904120"/>
                <a:ext cx="4305600" cy="637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393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318">
        <p:fade/>
      </p:transition>
    </mc:Choice>
    <mc:Fallback>
      <p:transition spd="med" advTm="203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25" grpId="0"/>
      <p:bldP spid="3" grpId="0"/>
      <p:bldP spid="4" grpId="0"/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04E3A-A6C0-0C47-A47F-DC6ED6284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041F97-E372-D457-DF27-C82DAB8D9FBE}"/>
                  </a:ext>
                </a:extLst>
              </p:cNvPr>
              <p:cNvSpPr txBox="1"/>
              <p:nvPr/>
            </p:nvSpPr>
            <p:spPr>
              <a:xfrm>
                <a:off x="4770255" y="4478856"/>
                <a:ext cx="7186393" cy="176702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4400" i="1" dirty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CA" sz="4400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4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CA" sz="44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4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CA" sz="4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CA" sz="4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CA" sz="4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4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CA" sz="4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60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CA" sz="6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CA" sz="6000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6000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041F97-E372-D457-DF27-C82DAB8D9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255" y="4478856"/>
                <a:ext cx="7186393" cy="17670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3467C8-1B0A-7BDB-3B48-9949F3212E5F}"/>
                  </a:ext>
                </a:extLst>
              </p:cNvPr>
              <p:cNvSpPr txBox="1"/>
              <p:nvPr/>
            </p:nvSpPr>
            <p:spPr>
              <a:xfrm>
                <a:off x="106680" y="3345963"/>
                <a:ext cx="42973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CA" sz="4800" dirty="0"/>
                  <a:t> Symmetry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3467C8-1B0A-7BDB-3B48-9949F3212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" y="3345963"/>
                <a:ext cx="4297350" cy="830997"/>
              </a:xfrm>
              <a:prstGeom prst="rect">
                <a:avLst/>
              </a:prstGeom>
              <a:blipFill>
                <a:blip r:embed="rId4"/>
                <a:stretch>
                  <a:fillRect t="-16176" r="-4403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A6F301-6193-50C9-D96C-AAC8C4BAD264}"/>
                  </a:ext>
                </a:extLst>
              </p:cNvPr>
              <p:cNvSpPr txBox="1"/>
              <p:nvPr/>
            </p:nvSpPr>
            <p:spPr>
              <a:xfrm>
                <a:off x="591580" y="4361626"/>
                <a:ext cx="3327549" cy="218329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CA" sz="4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4400" b="0" i="1" dirty="0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4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CA" sz="4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A" sz="4400" dirty="0"/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4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4400" i="1" dirty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sSup>
                        <m:sSupPr>
                          <m:ctrlPr>
                            <a:rPr lang="en-CA" sz="4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4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A" sz="4400" dirty="0"/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i="1" dirty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CA" sz="4400" b="0" i="1" dirty="0" smtClean="0">
                          <a:latin typeface="Cambria Math" panose="02040503050406030204" pitchFamily="18" charset="0"/>
                        </a:rPr>
                        <m:t>  →  </m:t>
                      </m:r>
                      <m:r>
                        <a:rPr lang="en-CA" sz="4400" b="0" i="1" dirty="0" smtClean="0">
                          <a:latin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A6F301-6193-50C9-D96C-AAC8C4BAD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0" y="4361626"/>
                <a:ext cx="3327549" cy="21832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FC69BD-8221-467B-1D2D-B0DC961C4FD7}"/>
              </a:ext>
            </a:extLst>
          </p:cNvPr>
          <p:cNvCxnSpPr>
            <a:cxnSpLocks/>
          </p:cNvCxnSpPr>
          <p:nvPr/>
        </p:nvCxnSpPr>
        <p:spPr>
          <a:xfrm>
            <a:off x="196770" y="3254631"/>
            <a:ext cx="1175987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41E7DF-7B05-58F3-0AC3-8E878C56319E}"/>
              </a:ext>
            </a:extLst>
          </p:cNvPr>
          <p:cNvSpPr txBox="1"/>
          <p:nvPr/>
        </p:nvSpPr>
        <p:spPr>
          <a:xfrm>
            <a:off x="4770255" y="3653740"/>
            <a:ext cx="7186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Electric Charge Conservation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E6EEDE-73B6-C273-3C1A-DEB75BB1E837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19566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dirty="0"/>
                  <a:t>Klein-Gordon </a:t>
                </a:r>
                <a:r>
                  <a:rPr lang="en-CA" sz="4800" dirty="0" err="1"/>
                  <a:t>Lagrangian</a:t>
                </a:r>
                <a:r>
                  <a:rPr lang="en-CA" sz="4800" dirty="0"/>
                  <a:t> (</a:t>
                </a:r>
                <a:r>
                  <a:rPr lang="en-CA" sz="4800" dirty="0">
                    <a:solidFill>
                      <a:srgbClr val="FF0000"/>
                    </a:solidFill>
                  </a:rPr>
                  <a:t>Complex</a:t>
                </a:r>
                <a:r>
                  <a:rPr lang="en-CA" sz="4800" dirty="0"/>
                  <a:t>, </a:t>
                </a:r>
                <a14:m>
                  <m:oMath xmlns:m="http://schemas.openxmlformats.org/officeDocument/2006/math">
                    <m:r>
                      <a:rPr lang="en-CA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sz="4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en-CA" sz="48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4800" i="1" dirty="0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CA" sz="4800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E6EEDE-73B6-C273-3C1A-DEB75BB1E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1956649" cy="830997"/>
              </a:xfrm>
              <a:prstGeom prst="rect">
                <a:avLst/>
              </a:prstGeom>
              <a:blipFill>
                <a:blip r:embed="rId6"/>
                <a:stretch>
                  <a:fillRect l="-2295" t="-16176" r="-1938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283533-D0F4-4355-84C2-141527633634}"/>
                  </a:ext>
                </a:extLst>
              </p:cNvPr>
              <p:cNvSpPr txBox="1"/>
              <p:nvPr/>
            </p:nvSpPr>
            <p:spPr>
              <a:xfrm>
                <a:off x="498926" y="1039620"/>
                <a:ext cx="9663646" cy="1500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CA" sz="5400" i="1" dirty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5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5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54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5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CA" sz="54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5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i="1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54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CA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CA" sz="5400" i="1" dirty="0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5400" i="1" dirty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5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283533-D0F4-4355-84C2-141527633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26" y="1039620"/>
                <a:ext cx="9663646" cy="15000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68164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951">
        <p:fade/>
      </p:transition>
    </mc:Choice>
    <mc:Fallback>
      <p:transition spd="med" advTm="139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 animBg="1"/>
      <p:bldP spid="2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22198-92F0-BAF3-2587-7C743BE33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CEBD47E-6DC1-06B1-9C04-95485DAE6571}"/>
              </a:ext>
            </a:extLst>
          </p:cNvPr>
          <p:cNvGrpSpPr/>
          <p:nvPr/>
        </p:nvGrpSpPr>
        <p:grpSpPr>
          <a:xfrm>
            <a:off x="156183" y="3258428"/>
            <a:ext cx="4709108" cy="2167055"/>
            <a:chOff x="156183" y="3258428"/>
            <a:chExt cx="4709108" cy="2167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4FF70-C1A7-131E-E75D-184C0FD477D8}"/>
                    </a:ext>
                  </a:extLst>
                </p:cNvPr>
                <p:cNvSpPr txBox="1"/>
                <p:nvPr/>
              </p:nvSpPr>
              <p:spPr>
                <a:xfrm>
                  <a:off x="743521" y="3718885"/>
                  <a:ext cx="3882227" cy="110286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den>
                      </m:f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num>
                            <m:den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3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3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CA" sz="3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3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en-CA" sz="3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64FF70-C1A7-131E-E75D-184C0FD47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521" y="3718885"/>
                  <a:ext cx="3882227" cy="110286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3652DB-4838-5E56-C3B2-6FA36EB890FD}"/>
                </a:ext>
              </a:extLst>
            </p:cNvPr>
            <p:cNvSpPr/>
            <p:nvPr/>
          </p:nvSpPr>
          <p:spPr>
            <a:xfrm>
              <a:off x="658489" y="3570941"/>
              <a:ext cx="4206802" cy="1467352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100" dirty="0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B620B10-C8EE-176F-C06D-B053AF9018A2}"/>
                </a:ext>
              </a:extLst>
            </p:cNvPr>
            <p:cNvSpPr/>
            <p:nvPr/>
          </p:nvSpPr>
          <p:spPr>
            <a:xfrm rot="13500000">
              <a:off x="156183" y="3258428"/>
              <a:ext cx="2167055" cy="2167055"/>
            </a:xfrm>
            <a:prstGeom prst="arc">
              <a:avLst/>
            </a:prstGeom>
            <a:ln w="114300">
              <a:solidFill>
                <a:srgbClr val="D2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EC0798-9E4B-0303-6BDA-62B9B6F104FB}"/>
              </a:ext>
            </a:extLst>
          </p:cNvPr>
          <p:cNvGrpSpPr/>
          <p:nvPr/>
        </p:nvGrpSpPr>
        <p:grpSpPr>
          <a:xfrm>
            <a:off x="4693921" y="3289064"/>
            <a:ext cx="7254480" cy="2167055"/>
            <a:chOff x="4693921" y="3289064"/>
            <a:chExt cx="7254480" cy="216705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FB255B-E002-F5AC-1ED3-C136795F3B9E}"/>
                </a:ext>
              </a:extLst>
            </p:cNvPr>
            <p:cNvSpPr txBox="1"/>
            <p:nvPr/>
          </p:nvSpPr>
          <p:spPr>
            <a:xfrm>
              <a:off x="4693921" y="3693107"/>
              <a:ext cx="220836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Field E-L</a:t>
              </a:r>
              <a:br>
                <a:rPr lang="en-CA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CA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Equations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FE69F7-1368-5F2C-AB5C-DC7BEDF035E1}"/>
                    </a:ext>
                  </a:extLst>
                </p:cNvPr>
                <p:cNvSpPr txBox="1"/>
                <p:nvPr/>
              </p:nvSpPr>
              <p:spPr>
                <a:xfrm>
                  <a:off x="7115127" y="3710222"/>
                  <a:ext cx="4184533" cy="114557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CA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CA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CA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CA" sz="36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num>
                            <m:den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3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3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CA" sz="3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CA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p>
                                          <m:r>
                                            <a:rPr lang="en-CA" sz="3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n-CA" sz="3600" i="1" dirty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FE69F7-1368-5F2C-AB5C-DC7BEDF03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5127" y="3710222"/>
                  <a:ext cx="4184533" cy="114557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2DBCD1-DC16-030A-101A-00E7447C5B8D}"/>
                </a:ext>
              </a:extLst>
            </p:cNvPr>
            <p:cNvSpPr/>
            <p:nvPr/>
          </p:nvSpPr>
          <p:spPr>
            <a:xfrm>
              <a:off x="6892126" y="3634857"/>
              <a:ext cx="4647077" cy="1446715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100" dirty="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9486F5E3-91F4-2D07-ECE4-63F67C05AC15}"/>
                </a:ext>
              </a:extLst>
            </p:cNvPr>
            <p:cNvSpPr/>
            <p:nvPr/>
          </p:nvSpPr>
          <p:spPr>
            <a:xfrm rot="8100000" flipH="1">
              <a:off x="9781346" y="3289064"/>
              <a:ext cx="2167055" cy="2167055"/>
            </a:xfrm>
            <a:prstGeom prst="arc">
              <a:avLst/>
            </a:prstGeom>
            <a:ln w="114300">
              <a:solidFill>
                <a:srgbClr val="D2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DFBB42-3C0D-391E-041E-E1BA1D40C726}"/>
                  </a:ext>
                </a:extLst>
              </p:cNvPr>
              <p:cNvSpPr txBox="1"/>
              <p:nvPr/>
            </p:nvSpPr>
            <p:spPr>
              <a:xfrm>
                <a:off x="-1" y="2040276"/>
                <a:ext cx="106445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/>
                  <a:t>Proca </a:t>
                </a:r>
                <a:r>
                  <a:rPr lang="en-CA" sz="4000" dirty="0" err="1"/>
                  <a:t>Lagrangian</a:t>
                </a:r>
                <a:r>
                  <a:rPr lang="en-CA" sz="4000" dirty="0"/>
                  <a:t> (</a:t>
                </a:r>
                <a:r>
                  <a:rPr lang="en-CA" sz="4000" dirty="0">
                    <a:solidFill>
                      <a:srgbClr val="FF0000"/>
                    </a:solidFill>
                  </a:rPr>
                  <a:t>Complex</a:t>
                </a:r>
                <a:r>
                  <a:rPr lang="en-CA" sz="4000" dirty="0"/>
                  <a:t>, </a:t>
                </a:r>
                <a14:m>
                  <m:oMath xmlns:m="http://schemas.openxmlformats.org/officeDocument/2006/math">
                    <m:r>
                      <a:rPr lang="en-CA" sz="4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en-CA" sz="4000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sz="4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CA" sz="4000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DFBB42-3C0D-391E-041E-E1BA1D40C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040276"/>
                <a:ext cx="10644555" cy="707886"/>
              </a:xfrm>
              <a:prstGeom prst="rect">
                <a:avLst/>
              </a:prstGeom>
              <a:blipFill>
                <a:blip r:embed="rId5"/>
                <a:stretch>
                  <a:fillRect l="-2005" t="-14655" b="-3706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6EB660-1B1D-EA44-601A-796C1DC99DA3}"/>
                  </a:ext>
                </a:extLst>
              </p:cNvPr>
              <p:cNvSpPr txBox="1"/>
              <p:nvPr/>
            </p:nvSpPr>
            <p:spPr>
              <a:xfrm>
                <a:off x="498927" y="2634518"/>
                <a:ext cx="6040770" cy="1030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360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360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CA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p>
                      <m:sSupPr>
                        <m:ctrlP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Sup>
                      <m:sSubSupPr>
                        <m:ctrlPr>
                          <a:rPr lang="en-CA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p>
                      <m:sSupPr>
                        <m:ctrlP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GB" sz="3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6EB660-1B1D-EA44-601A-796C1DC99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27" y="2634518"/>
                <a:ext cx="6040770" cy="1030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5D27062-941D-A059-2A8D-9322EF6BEAFB}"/>
              </a:ext>
            </a:extLst>
          </p:cNvPr>
          <p:cNvGrpSpPr/>
          <p:nvPr/>
        </p:nvGrpSpPr>
        <p:grpSpPr>
          <a:xfrm>
            <a:off x="6756638" y="4924333"/>
            <a:ext cx="5289653" cy="1902467"/>
            <a:chOff x="6756638" y="4924333"/>
            <a:chExt cx="5289653" cy="19024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4A2651F-7FDD-2EF8-1CD6-783A7A6EA122}"/>
                    </a:ext>
                  </a:extLst>
                </p:cNvPr>
                <p:cNvSpPr txBox="1"/>
                <p:nvPr/>
              </p:nvSpPr>
              <p:spPr>
                <a:xfrm>
                  <a:off x="6756638" y="4924333"/>
                  <a:ext cx="5289653" cy="11351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CA" sz="4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𝑚𝑐</m:t>
                                  </m:r>
                                </m:num>
                                <m:den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CA" sz="4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4A2651F-7FDD-2EF8-1CD6-783A7A6EA1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6638" y="4924333"/>
                  <a:ext cx="5289653" cy="113511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85E16BA-21CF-28D6-226C-6E8B31D0AB85}"/>
                    </a:ext>
                  </a:extLst>
                </p:cNvPr>
                <p:cNvSpPr txBox="1"/>
                <p:nvPr/>
              </p:nvSpPr>
              <p:spPr>
                <a:xfrm>
                  <a:off x="7303859" y="5903470"/>
                  <a:ext cx="3910184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5400" dirty="0"/>
                    <a:t>Particles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</m:oMath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85E16BA-21CF-28D6-226C-6E8B31D0AB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3859" y="5903470"/>
                  <a:ext cx="3910184" cy="923330"/>
                </a:xfrm>
                <a:prstGeom prst="rect">
                  <a:avLst/>
                </a:prstGeom>
                <a:blipFill>
                  <a:blip r:embed="rId8"/>
                  <a:stretch>
                    <a:fillRect l="-2336" t="-17763" b="-3947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5847620-1B59-0C26-B7A0-1F2B2B02AA54}"/>
              </a:ext>
            </a:extLst>
          </p:cNvPr>
          <p:cNvGrpSpPr/>
          <p:nvPr/>
        </p:nvGrpSpPr>
        <p:grpSpPr>
          <a:xfrm>
            <a:off x="108736" y="4925937"/>
            <a:ext cx="5592817" cy="1912854"/>
            <a:chOff x="108736" y="4925937"/>
            <a:chExt cx="5592817" cy="1912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B5D4230-6AE6-83D0-8D20-94E0BCF0C2CD}"/>
                    </a:ext>
                  </a:extLst>
                </p:cNvPr>
                <p:cNvSpPr txBox="1"/>
                <p:nvPr/>
              </p:nvSpPr>
              <p:spPr>
                <a:xfrm>
                  <a:off x="116219" y="4925937"/>
                  <a:ext cx="5585334" cy="11351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CA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CA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CA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p>
                          </m:sSup>
                        </m:e>
                        <m:sup>
                          <m:r>
                            <a:rPr lang="en-CA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4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𝑚𝑐</m:t>
                                  </m:r>
                                </m:num>
                                <m:den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CA" sz="4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  <m:sup>
                          <m:r>
                            <a:rPr lang="en-CA" sz="40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4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B5D4230-6AE6-83D0-8D20-94E0BCF0C2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19" y="4925937"/>
                  <a:ext cx="5585334" cy="113511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5E74D0F-D84B-593E-C5D0-AF5B8652BD53}"/>
                    </a:ext>
                  </a:extLst>
                </p:cNvPr>
                <p:cNvSpPr txBox="1"/>
                <p:nvPr/>
              </p:nvSpPr>
              <p:spPr>
                <a:xfrm>
                  <a:off x="108736" y="5903470"/>
                  <a:ext cx="5326628" cy="935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5400" dirty="0"/>
                    <a:t>Anti-Particles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5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  <m:sup>
                          <m:r>
                            <a:rPr lang="en-CA" sz="5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5E74D0F-D84B-593E-C5D0-AF5B8652BD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36" y="5903470"/>
                  <a:ext cx="5326628" cy="935321"/>
                </a:xfrm>
                <a:prstGeom prst="rect">
                  <a:avLst/>
                </a:prstGeom>
                <a:blipFill>
                  <a:blip r:embed="rId10"/>
                  <a:stretch>
                    <a:fillRect l="-3776" t="-16234" b="-3896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D66562-B698-DC5D-3011-90653C2267C3}"/>
                  </a:ext>
                </a:extLst>
              </p:cNvPr>
              <p:cNvSpPr txBox="1"/>
              <p:nvPr/>
            </p:nvSpPr>
            <p:spPr>
              <a:xfrm>
                <a:off x="-1" y="16930"/>
                <a:ext cx="989427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/>
                  <a:t>Proca </a:t>
                </a:r>
                <a:r>
                  <a:rPr lang="en-CA" sz="4000" dirty="0" err="1"/>
                  <a:t>Lagrangian</a:t>
                </a:r>
                <a:r>
                  <a:rPr lang="en-CA" sz="4000" dirty="0"/>
                  <a:t> (</a:t>
                </a:r>
                <a:r>
                  <a:rPr lang="en-CA" sz="4000" dirty="0">
                    <a:solidFill>
                      <a:srgbClr val="FF0000"/>
                    </a:solidFill>
                  </a:rPr>
                  <a:t>Real</a:t>
                </a:r>
                <a:r>
                  <a:rPr lang="en-CA" sz="4000" dirty="0"/>
                  <a:t>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d>
                      <m:dPr>
                        <m:ctrlPr>
                          <a:rPr lang="en-CA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en-CA" sz="4000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sz="4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CA" sz="4000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D66562-B698-DC5D-3011-90653C226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6930"/>
                <a:ext cx="9894278" cy="707886"/>
              </a:xfrm>
              <a:prstGeom prst="rect">
                <a:avLst/>
              </a:prstGeom>
              <a:blipFill>
                <a:blip r:embed="rId11"/>
                <a:stretch>
                  <a:fillRect l="-2157" t="-14655" b="-3706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3B862A-6A1A-EB74-8AD2-1F9AD58BFD45}"/>
                  </a:ext>
                </a:extLst>
              </p:cNvPr>
              <p:cNvSpPr txBox="1"/>
              <p:nvPr/>
            </p:nvSpPr>
            <p:spPr>
              <a:xfrm>
                <a:off x="498925" y="658064"/>
                <a:ext cx="6403361" cy="1030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360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360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sSup>
                      <m:sSupPr>
                        <m:ctrlP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GB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GB" sz="3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3B862A-6A1A-EB74-8AD2-1F9AD58BF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25" y="658064"/>
                <a:ext cx="6403361" cy="10308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2D431C-75BA-E253-C9E0-25B19A7082A3}"/>
                  </a:ext>
                </a:extLst>
              </p:cNvPr>
              <p:cNvSpPr txBox="1"/>
              <p:nvPr/>
            </p:nvSpPr>
            <p:spPr>
              <a:xfrm>
                <a:off x="7053182" y="851884"/>
                <a:ext cx="4486022" cy="75738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CA" sz="4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GB" sz="4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2D431C-75BA-E253-C9E0-25B19A708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182" y="851884"/>
                <a:ext cx="4486022" cy="7573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F61FE42-17F0-2831-CD58-1103D5785BD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29400" y="2685600"/>
              <a:ext cx="3657960" cy="9104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F61FE42-17F0-2831-CD58-1103D5785B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20040" y="2676240"/>
                <a:ext cx="3676680" cy="929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8348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721">
        <p:fade/>
      </p:transition>
    </mc:Choice>
    <mc:Fallback>
      <p:transition spd="med" advTm="287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A6D6A-71E8-EF32-D98E-8C57833CC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5D58B-2B48-ABB5-B2DC-E184FA2D2273}"/>
                  </a:ext>
                </a:extLst>
              </p:cNvPr>
              <p:cNvSpPr txBox="1"/>
              <p:nvPr/>
            </p:nvSpPr>
            <p:spPr>
              <a:xfrm>
                <a:off x="4404031" y="4478856"/>
                <a:ext cx="7552618" cy="176702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4400" i="1" dirty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CA" sz="4400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4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CA" sz="4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p>
                              </m:sSup>
                            </m:e>
                          </m:d>
                          <m:r>
                            <a:rPr lang="en-CA" sz="4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4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CA" sz="4400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CA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  <m:sup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CA" sz="4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60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CA" sz="6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CA" sz="6000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6000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5D58B-2B48-ABB5-B2DC-E184FA2D2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031" y="4478856"/>
                <a:ext cx="7552618" cy="17670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E4001C-0929-0995-9C1F-FB8CE43B3AFE}"/>
                  </a:ext>
                </a:extLst>
              </p:cNvPr>
              <p:cNvSpPr txBox="1"/>
              <p:nvPr/>
            </p:nvSpPr>
            <p:spPr>
              <a:xfrm>
                <a:off x="106680" y="3345963"/>
                <a:ext cx="42973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CA" sz="4800" dirty="0"/>
                  <a:t> Symmetry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E4001C-0929-0995-9C1F-FB8CE43B3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" y="3345963"/>
                <a:ext cx="4297350" cy="830997"/>
              </a:xfrm>
              <a:prstGeom prst="rect">
                <a:avLst/>
              </a:prstGeom>
              <a:blipFill>
                <a:blip r:embed="rId4"/>
                <a:stretch>
                  <a:fillRect t="-16176" r="-4403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DB6624-BC95-AF2B-219A-B790C2E2E49E}"/>
                  </a:ext>
                </a:extLst>
              </p:cNvPr>
              <p:cNvSpPr txBox="1"/>
              <p:nvPr/>
            </p:nvSpPr>
            <p:spPr>
              <a:xfrm>
                <a:off x="591580" y="4361626"/>
                <a:ext cx="3327549" cy="218329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CA" sz="4400" b="0" i="1" dirty="0" smtClean="0">
                          <a:latin typeface="Cambria Math" panose="02040503050406030204" pitchFamily="18" charset="0"/>
                        </a:rPr>
                        <m:t>→ 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4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CA" sz="44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</m:oMath>
                  </m:oMathPara>
                </a14:m>
                <a:endParaRPr lang="en-CA" sz="4400" dirty="0"/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CA" sz="4400" i="1" dirty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sSubSup>
                        <m:sSubSupPr>
                          <m:ctrlP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CA" sz="4400" dirty="0"/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i="1" dirty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CA" sz="4400" b="0" i="1" dirty="0" smtClean="0">
                          <a:latin typeface="Cambria Math" panose="02040503050406030204" pitchFamily="18" charset="0"/>
                        </a:rPr>
                        <m:t>  →  </m:t>
                      </m:r>
                      <m:r>
                        <a:rPr lang="en-CA" sz="4400" b="0" i="1" dirty="0" smtClean="0">
                          <a:latin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DB6624-BC95-AF2B-219A-B790C2E2E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0" y="4361626"/>
                <a:ext cx="3327549" cy="21832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F7C24B-A067-EFFB-88B0-866EB0845FDB}"/>
              </a:ext>
            </a:extLst>
          </p:cNvPr>
          <p:cNvCxnSpPr>
            <a:cxnSpLocks/>
          </p:cNvCxnSpPr>
          <p:nvPr/>
        </p:nvCxnSpPr>
        <p:spPr>
          <a:xfrm>
            <a:off x="196770" y="3254631"/>
            <a:ext cx="1175987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026A7FA-3935-31C4-19D2-F7A64CAF0D7A}"/>
              </a:ext>
            </a:extLst>
          </p:cNvPr>
          <p:cNvSpPr txBox="1"/>
          <p:nvPr/>
        </p:nvSpPr>
        <p:spPr>
          <a:xfrm>
            <a:off x="4404031" y="3653740"/>
            <a:ext cx="7552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Electric Charge Conservation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2CE9E9-8322-B650-55A7-EF943D3FC63C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19566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dirty="0"/>
                  <a:t>Proca </a:t>
                </a:r>
                <a:r>
                  <a:rPr lang="en-CA" sz="4800" dirty="0" err="1"/>
                  <a:t>Lagrangian</a:t>
                </a:r>
                <a:r>
                  <a:rPr lang="en-CA" sz="4800" dirty="0"/>
                  <a:t> (</a:t>
                </a:r>
                <a:r>
                  <a:rPr lang="en-CA" sz="4800" dirty="0">
                    <a:solidFill>
                      <a:srgbClr val="FF0000"/>
                    </a:solidFill>
                  </a:rPr>
                  <a:t>Complex</a:t>
                </a:r>
                <a:r>
                  <a:rPr lang="en-CA" sz="4800" dirty="0"/>
                  <a:t>, </a:t>
                </a:r>
                <a14:m>
                  <m:oMath xmlns:m="http://schemas.openxmlformats.org/officeDocument/2006/math">
                    <m:r>
                      <a:rPr lang="en-CA" sz="4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d>
                      <m:dPr>
                        <m:ctrlPr>
                          <a:rPr lang="en-CA" sz="4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e>
                    </m:d>
                    <m:r>
                      <a:rPr lang="en-CA" sz="4800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sz="4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 dirty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CA" sz="4800" i="1" dirty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CA" sz="4800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2CE9E9-8322-B650-55A7-EF943D3FC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11956649" cy="830997"/>
              </a:xfrm>
              <a:prstGeom prst="rect">
                <a:avLst/>
              </a:prstGeom>
              <a:blipFill>
                <a:blip r:embed="rId6"/>
                <a:stretch>
                  <a:fillRect l="-2295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20CCF0-56A3-D8C3-0AF2-AB77E59C4EB1}"/>
                  </a:ext>
                </a:extLst>
              </p:cNvPr>
              <p:cNvSpPr txBox="1"/>
              <p:nvPr/>
            </p:nvSpPr>
            <p:spPr>
              <a:xfrm>
                <a:off x="498927" y="949975"/>
                <a:ext cx="7856180" cy="13436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p>
                      <m:sSupPr>
                        <m:ctrlP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CA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num>
                              <m:den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Sup>
                      <m:sSubSupPr>
                        <m:ctrlP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p>
                      <m:sSupPr>
                        <m:ctrlP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20CCF0-56A3-D8C3-0AF2-AB77E59C4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27" y="949975"/>
                <a:ext cx="7856180" cy="13436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12F8CC-C81E-DC30-B6E2-2164A0D82F1D}"/>
                  </a:ext>
                </a:extLst>
              </p:cNvPr>
              <p:cNvSpPr txBox="1"/>
              <p:nvPr/>
            </p:nvSpPr>
            <p:spPr>
              <a:xfrm>
                <a:off x="7220527" y="2318106"/>
                <a:ext cx="4361874" cy="75738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CA" sz="4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GB" sz="4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12F8CC-C81E-DC30-B6E2-2164A0D82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527" y="2318106"/>
                <a:ext cx="4361874" cy="7573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CCE8F4C-98C0-CEB8-94F3-258B8769ED7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9520" y="4383720"/>
              <a:ext cx="2447640" cy="2113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CCE8F4C-98C0-CEB8-94F3-258B8769ED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0160" y="4374360"/>
                <a:ext cx="2466360" cy="2131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8852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1144">
        <p:fade/>
      </p:transition>
    </mc:Choice>
    <mc:Fallback>
      <p:transition spd="med" advTm="411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 build="p" animBg="1"/>
      <p:bldP spid="2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A57EF-2A2E-CEE0-4A3D-71DE2B134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F7AA8A7-0A9B-97DC-469E-ACFAD2CFFB50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315A96-78E7-F9CE-81DD-DA99789B9DA4}"/>
                  </a:ext>
                </a:extLst>
              </p:cNvPr>
              <p:cNvSpPr txBox="1"/>
              <p:nvPr/>
            </p:nvSpPr>
            <p:spPr>
              <a:xfrm>
                <a:off x="90791" y="0"/>
                <a:ext cx="5561815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b="1" u="sng" dirty="0"/>
                  <a:t>Real</a:t>
                </a:r>
                <a:r>
                  <a:rPr lang="en-CA" sz="4000" dirty="0"/>
                  <a:t> Proca fields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4000" dirty="0"/>
                  <a:t>vector field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4000" dirty="0"/>
                  <a:t>particle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dirty="0"/>
                  <a:t> anti-particle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4000" dirty="0"/>
                  <a:t>zero electric charge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315A96-78E7-F9CE-81DD-DA99789B9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91" y="0"/>
                <a:ext cx="5561815" cy="2554545"/>
              </a:xfrm>
              <a:prstGeom prst="rect">
                <a:avLst/>
              </a:prstGeom>
              <a:blipFill>
                <a:blip r:embed="rId3"/>
                <a:stretch>
                  <a:fillRect l="-3947" t="-4296" r="-1316" b="-93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B43638-0BDF-C075-8FCB-129D2B0EDA58}"/>
                  </a:ext>
                </a:extLst>
              </p:cNvPr>
              <p:cNvSpPr txBox="1"/>
              <p:nvPr/>
            </p:nvSpPr>
            <p:spPr>
              <a:xfrm>
                <a:off x="6258704" y="0"/>
                <a:ext cx="5561815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b="1" u="sng" dirty="0"/>
                  <a:t>Complex</a:t>
                </a:r>
                <a:r>
                  <a:rPr lang="en-CA" sz="4000" dirty="0"/>
                  <a:t> Proca fields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4000" dirty="0"/>
                  <a:t>vector field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4000" dirty="0"/>
                  <a:t>particle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CA" sz="4000" dirty="0"/>
                  <a:t> anti-particle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4000" dirty="0"/>
                  <a:t>has electric charge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B43638-0BDF-C075-8FCB-129D2B0ED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704" y="0"/>
                <a:ext cx="5561815" cy="2554545"/>
              </a:xfrm>
              <a:prstGeom prst="rect">
                <a:avLst/>
              </a:prstGeom>
              <a:blipFill>
                <a:blip r:embed="rId4"/>
                <a:stretch>
                  <a:fillRect l="-3947" t="-4296" r="-1316" b="-93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C697CC1F-820F-A93A-CF89-C71F2F766D18}"/>
              </a:ext>
            </a:extLst>
          </p:cNvPr>
          <p:cNvGrpSpPr/>
          <p:nvPr/>
        </p:nvGrpSpPr>
        <p:grpSpPr>
          <a:xfrm>
            <a:off x="-2" y="3074909"/>
            <a:ext cx="6096001" cy="1448955"/>
            <a:chOff x="-2" y="2443313"/>
            <a:chExt cx="6096001" cy="14489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A7F61F4-8C62-4F5F-E473-371E38527EC3}"/>
                    </a:ext>
                  </a:extLst>
                </p:cNvPr>
                <p:cNvSpPr txBox="1"/>
                <p:nvPr/>
              </p:nvSpPr>
              <p:spPr>
                <a:xfrm>
                  <a:off x="-2" y="2965732"/>
                  <a:ext cx="6096001" cy="9265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320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CA" sz="320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CA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sSup>
                        <m:sSupPr>
                          <m:ctrlPr>
                            <a:rPr lang="en-CA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CA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CA" sz="3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𝑚𝑐</m:t>
                                  </m:r>
                                </m:num>
                                <m:den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CA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CA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</m:oMath>
                  </a14:m>
                  <a:r>
                    <a:rPr lang="en-GB" sz="32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A7F61F4-8C62-4F5F-E473-371E38527E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" y="2965732"/>
                  <a:ext cx="6096001" cy="9265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1F1CF5-E2E8-A585-4BA9-B6316482F436}"/>
                </a:ext>
              </a:extLst>
            </p:cNvPr>
            <p:cNvSpPr txBox="1"/>
            <p:nvPr/>
          </p:nvSpPr>
          <p:spPr>
            <a:xfrm>
              <a:off x="90791" y="2443313"/>
              <a:ext cx="53776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>
                  <a:solidFill>
                    <a:srgbClr val="FF0000"/>
                  </a:solidFill>
                </a:rPr>
                <a:t>Photon (no interactions)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97E0D9-0207-EA78-5EC8-9A988B069D50}"/>
              </a:ext>
            </a:extLst>
          </p:cNvPr>
          <p:cNvGrpSpPr/>
          <p:nvPr/>
        </p:nvGrpSpPr>
        <p:grpSpPr>
          <a:xfrm>
            <a:off x="-2" y="5046283"/>
            <a:ext cx="6096001" cy="1461477"/>
            <a:chOff x="-2" y="4414687"/>
            <a:chExt cx="6096001" cy="14614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1364285-C43B-C5AA-35A7-645831AE50EF}"/>
                    </a:ext>
                  </a:extLst>
                </p:cNvPr>
                <p:cNvSpPr txBox="1"/>
                <p:nvPr/>
              </p:nvSpPr>
              <p:spPr>
                <a:xfrm>
                  <a:off x="-2" y="4949628"/>
                  <a:ext cx="6096001" cy="9265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320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CA" sz="320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CA" sz="3200" i="1" smtClean="0">
                              <a:solidFill>
                                <a:srgbClr val="4C216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rgbClr val="4C216D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CA" sz="3200" i="1">
                              <a:solidFill>
                                <a:srgbClr val="4C216D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sSup>
                        <m:sSupPr>
                          <m:ctrlPr>
                            <a:rPr lang="en-CA" sz="3200" i="1">
                              <a:solidFill>
                                <a:srgbClr val="4C216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i="1">
                              <a:solidFill>
                                <a:srgbClr val="4C216D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CA" sz="3200" i="1">
                              <a:solidFill>
                                <a:srgbClr val="4C216D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CA" sz="3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𝑚𝑐</m:t>
                                  </m:r>
                                </m:num>
                                <m:den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CA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CA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CA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</m:oMath>
                  </a14:m>
                  <a:r>
                    <a:rPr lang="en-GB" sz="32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1364285-C43B-C5AA-35A7-645831AE50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" y="4949628"/>
                  <a:ext cx="6096001" cy="9265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E881BE-8DD1-B9BE-6ACB-BA2210CC7062}"/>
                </a:ext>
              </a:extLst>
            </p:cNvPr>
            <p:cNvSpPr txBox="1"/>
            <p:nvPr/>
          </p:nvSpPr>
          <p:spPr>
            <a:xfrm>
              <a:off x="90791" y="4414687"/>
              <a:ext cx="55618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>
                  <a:solidFill>
                    <a:srgbClr val="7030A0"/>
                  </a:solidFill>
                </a:rPr>
                <a:t>Z-Boson (no interactions)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D34A1C-779C-7D12-F7D1-26AF7C8D29DA}"/>
              </a:ext>
            </a:extLst>
          </p:cNvPr>
          <p:cNvGrpSpPr/>
          <p:nvPr/>
        </p:nvGrpSpPr>
        <p:grpSpPr>
          <a:xfrm>
            <a:off x="6096001" y="3074909"/>
            <a:ext cx="6096000" cy="1448955"/>
            <a:chOff x="6096001" y="2443313"/>
            <a:chExt cx="6096000" cy="14489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B1EDD03-72B8-14DA-25C1-57AA555F786A}"/>
                    </a:ext>
                  </a:extLst>
                </p:cNvPr>
                <p:cNvSpPr txBox="1"/>
                <p:nvPr/>
              </p:nvSpPr>
              <p:spPr>
                <a:xfrm>
                  <a:off x="6096001" y="2965732"/>
                  <a:ext cx="6096000" cy="9265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320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CA" sz="320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CA" sz="3200" i="1" smtClean="0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200" b="0" i="1" smtClean="0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  <m:t>𝔉</m:t>
                          </m:r>
                        </m:e>
                        <m:sub>
                          <m:r>
                            <a:rPr lang="en-CA" sz="3200" i="1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CA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CA" sz="3200" i="1" smtClean="0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200" i="1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  <m:t>𝔉</m:t>
                          </m:r>
                        </m:e>
                        <m:sup>
                          <m:r>
                            <a:rPr lang="en-CA" sz="3200" i="1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CA" sz="3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𝑚𝑐</m:t>
                                  </m:r>
                                </m:num>
                                <m:den>
                                  <m: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CA" sz="3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CA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CA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  <m:sup>
                              <m:r>
                                <a:rPr lang="en-CA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CA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CA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</m:oMath>
                  </a14:m>
                  <a:r>
                    <a:rPr lang="en-GB" sz="3200" i="1" dirty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a:t> </a:t>
                  </a:r>
                  <a:endParaRPr lang="en-GB" sz="32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B1EDD03-72B8-14DA-25C1-57AA555F7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1" y="2965732"/>
                  <a:ext cx="6096000" cy="92653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6A7EF2-BC3E-FD3C-CD0E-96D544C6572E}"/>
                </a:ext>
              </a:extLst>
            </p:cNvPr>
            <p:cNvSpPr txBox="1"/>
            <p:nvPr/>
          </p:nvSpPr>
          <p:spPr>
            <a:xfrm>
              <a:off x="6385256" y="2443313"/>
              <a:ext cx="58067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>
                  <a:solidFill>
                    <a:srgbClr val="00B050"/>
                  </a:solidFill>
                </a:rPr>
                <a:t>W-Bosons (no interactions)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EC6EF9-F91E-4109-B397-8C40F3902C57}"/>
                  </a:ext>
                </a:extLst>
              </p:cNvPr>
              <p:cNvSpPr txBox="1"/>
              <p:nvPr/>
            </p:nvSpPr>
            <p:spPr>
              <a:xfrm>
                <a:off x="6095999" y="4713589"/>
                <a:ext cx="609600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3600" b="0" i="1" smtClean="0">
                            <a:solidFill>
                              <a:srgbClr val="6DA94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b="0" i="1" smtClean="0">
                            <a:solidFill>
                              <a:srgbClr val="6DA945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CA" sz="3600" b="0" i="1" smtClean="0">
                            <a:solidFill>
                              <a:srgbClr val="6DA94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GB" sz="3600" i="1" dirty="0">
                    <a:solidFill>
                      <a:srgbClr val="6DA945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CA" sz="3600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36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CA" sz="3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GB" sz="3600" i="1" dirty="0">
                    <a:latin typeface="Cambria Math" panose="02040503050406030204" pitchFamily="18" charset="0"/>
                  </a:rPr>
                  <a:t> </a:t>
                </a:r>
                <a:r>
                  <a:rPr lang="en-CA" sz="3600" dirty="0"/>
                  <a:t>are</a:t>
                </a:r>
              </a:p>
              <a:p>
                <a:pPr algn="ctr"/>
                <a:r>
                  <a:rPr lang="en-CA" sz="3600" dirty="0"/>
                  <a:t>particle/anti-particle pairs.</a:t>
                </a:r>
                <a:r>
                  <a:rPr lang="en-GB" sz="3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EC6EF9-F91E-4109-B397-8C40F390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713589"/>
                <a:ext cx="6096001" cy="1200329"/>
              </a:xfrm>
              <a:prstGeom prst="rect">
                <a:avLst/>
              </a:prstGeom>
              <a:blipFill>
                <a:blip r:embed="rId8"/>
                <a:stretch>
                  <a:fillRect t="-7107" b="-187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488F41A-DDD0-69F7-EB00-F71A60BD7C5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04880" y="3851280"/>
              <a:ext cx="2194560" cy="992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488F41A-DDD0-69F7-EB00-F71A60BD7C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95520" y="3841920"/>
                <a:ext cx="2213280" cy="1011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7312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32"/>
    </mc:Choice>
    <mc:Fallback>
      <p:transition spd="slow" advTm="43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FCDCE-A016-117A-1FB8-A654EEEFC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D3CFD8-21CF-63FB-6BD1-D70A29E15928}"/>
                  </a:ext>
                </a:extLst>
              </p:cNvPr>
              <p:cNvSpPr txBox="1"/>
              <p:nvPr/>
            </p:nvSpPr>
            <p:spPr>
              <a:xfrm>
                <a:off x="1371600" y="1143000"/>
                <a:ext cx="2514600" cy="109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4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D3CFD8-21CF-63FB-6BD1-D70A29E15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143000"/>
                <a:ext cx="2514600" cy="10978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1AE16D-04D8-C6F6-15CC-F887D9CE3E26}"/>
                  </a:ext>
                </a:extLst>
              </p:cNvPr>
              <p:cNvSpPr txBox="1"/>
              <p:nvPr/>
            </p:nvSpPr>
            <p:spPr>
              <a:xfrm>
                <a:off x="1428750" y="3962400"/>
                <a:ext cx="2514600" cy="85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1AE16D-04D8-C6F6-15CC-F887D9CE3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0" y="3962400"/>
                <a:ext cx="2514600" cy="8560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21E1C0-AE69-65A4-051C-D7BB84FD5235}"/>
                  </a:ext>
                </a:extLst>
              </p:cNvPr>
              <p:cNvSpPr txBox="1"/>
              <p:nvPr/>
            </p:nvSpPr>
            <p:spPr>
              <a:xfrm>
                <a:off x="876300" y="2362200"/>
                <a:ext cx="3371850" cy="1082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21E1C0-AE69-65A4-051C-D7BB84FD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2362200"/>
                <a:ext cx="3371850" cy="10827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CD4AE1-93E2-A7B1-5484-392B9F45E26C}"/>
                  </a:ext>
                </a:extLst>
              </p:cNvPr>
              <p:cNvSpPr txBox="1"/>
              <p:nvPr/>
            </p:nvSpPr>
            <p:spPr>
              <a:xfrm>
                <a:off x="0" y="5257800"/>
                <a:ext cx="5505450" cy="98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sz="36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36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CD4AE1-93E2-A7B1-5484-392B9F45E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57800"/>
                <a:ext cx="5505450" cy="9839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1F006B-EE03-6C56-27C4-400AEFE2E676}"/>
                  </a:ext>
                </a:extLst>
              </p:cNvPr>
              <p:cNvSpPr txBox="1"/>
              <p:nvPr/>
            </p:nvSpPr>
            <p:spPr>
              <a:xfrm>
                <a:off x="7647089" y="1162024"/>
                <a:ext cx="2993819" cy="92063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CA" sz="4800" b="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b="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1F006B-EE03-6C56-27C4-400AEFE2E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089" y="1162024"/>
                <a:ext cx="2993819" cy="9206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F78FC5-18FC-3845-961C-3C1B5C2EC9BF}"/>
                  </a:ext>
                </a:extLst>
              </p:cNvPr>
              <p:cNvSpPr txBox="1"/>
              <p:nvPr/>
            </p:nvSpPr>
            <p:spPr>
              <a:xfrm>
                <a:off x="6161543" y="2083482"/>
                <a:ext cx="3371850" cy="1082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F78FC5-18FC-3845-961C-3C1B5C2EC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543" y="2083482"/>
                <a:ext cx="3371850" cy="10827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EA8535-355A-68F5-578F-93B9618F2D12}"/>
                  </a:ext>
                </a:extLst>
              </p:cNvPr>
              <p:cNvSpPr txBox="1"/>
              <p:nvPr/>
            </p:nvSpPr>
            <p:spPr>
              <a:xfrm>
                <a:off x="9232546" y="2133798"/>
                <a:ext cx="2601370" cy="1032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CA" sz="400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acc>
                              <m:accPr>
                                <m:chr m:val="⃗"/>
                                <m:ctrlPr>
                                  <a:rPr lang="en-CA" sz="4000" i="1" smtClean="0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EA8535-355A-68F5-578F-93B9618F2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546" y="2133798"/>
                <a:ext cx="2601370" cy="10323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23966C-BFA8-F7B0-9178-A898252C64F1}"/>
                  </a:ext>
                </a:extLst>
              </p:cNvPr>
              <p:cNvSpPr txBox="1"/>
              <p:nvPr/>
            </p:nvSpPr>
            <p:spPr>
              <a:xfrm>
                <a:off x="6161544" y="3166132"/>
                <a:ext cx="5078028" cy="2002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CA" sz="4000" i="1" smtClean="0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4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CA" sz="4000" i="1" smtClean="0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23966C-BFA8-F7B0-9178-A898252C6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544" y="3166132"/>
                <a:ext cx="5078028" cy="20028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8CDDE0F-D904-936F-BB57-7F9E18F1CC87}"/>
              </a:ext>
            </a:extLst>
          </p:cNvPr>
          <p:cNvSpPr txBox="1"/>
          <p:nvPr/>
        </p:nvSpPr>
        <p:spPr>
          <a:xfrm>
            <a:off x="6428492" y="50841"/>
            <a:ext cx="5431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(See Griffith’s “Introduction to Electrodynamics”, section 10.1)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10962-5D30-032D-090B-E4F45689C27C}"/>
              </a:ext>
            </a:extLst>
          </p:cNvPr>
          <p:cNvSpPr txBox="1"/>
          <p:nvPr/>
        </p:nvSpPr>
        <p:spPr>
          <a:xfrm>
            <a:off x="5867400" y="5351867"/>
            <a:ext cx="6324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200" dirty="0"/>
              <a:t>Curl-less field, so it only diverges.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200" dirty="0"/>
              <a:t>Can be written as a gradient of a scalar field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078EDD3-1634-F188-AB24-273A0CEAE29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689480" y="2606040"/>
              <a:ext cx="424080" cy="626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078EDD3-1634-F188-AB24-273A0CEAE2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80120" y="2596680"/>
                <a:ext cx="442800" cy="6447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C56C4137-E809-17FE-E90D-CBE630D7FC2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5314950" cy="1238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0070C0"/>
                </a:solidFill>
              </a:rPr>
              <a:t>Maxwell’s Equations</a:t>
            </a:r>
            <a:endParaRPr lang="en-CA" sz="4800" b="1" dirty="0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2860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692">
        <p:fade/>
      </p:transition>
    </mc:Choice>
    <mc:Fallback>
      <p:transition spd="med" advTm="256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 build="p"/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7922D-A73D-A9F7-3EDA-A5876C3C7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FC5402-F257-DADB-F9D3-6850B9174A02}"/>
                  </a:ext>
                </a:extLst>
              </p:cNvPr>
              <p:cNvSpPr txBox="1"/>
              <p:nvPr/>
            </p:nvSpPr>
            <p:spPr>
              <a:xfrm>
                <a:off x="1371600" y="1143000"/>
                <a:ext cx="2514600" cy="109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4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FC5402-F257-DADB-F9D3-6850B9174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143000"/>
                <a:ext cx="2514600" cy="10978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CDFB91-7849-7F23-B304-081E064CA500}"/>
                  </a:ext>
                </a:extLst>
              </p:cNvPr>
              <p:cNvSpPr txBox="1"/>
              <p:nvPr/>
            </p:nvSpPr>
            <p:spPr>
              <a:xfrm>
                <a:off x="1428750" y="3962400"/>
                <a:ext cx="2514600" cy="85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CDFB91-7849-7F23-B304-081E064CA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0" y="3962400"/>
                <a:ext cx="2514600" cy="8560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AE0D8A-DF06-0496-3FC3-0C19FBF0AC68}"/>
                  </a:ext>
                </a:extLst>
              </p:cNvPr>
              <p:cNvSpPr txBox="1"/>
              <p:nvPr/>
            </p:nvSpPr>
            <p:spPr>
              <a:xfrm>
                <a:off x="876300" y="2362200"/>
                <a:ext cx="3371850" cy="1082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AE0D8A-DF06-0496-3FC3-0C19FBF0A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2362200"/>
                <a:ext cx="3371850" cy="10827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A4BFE2-D4DE-116A-FF6B-C5B5DAB91216}"/>
                  </a:ext>
                </a:extLst>
              </p:cNvPr>
              <p:cNvSpPr txBox="1"/>
              <p:nvPr/>
            </p:nvSpPr>
            <p:spPr>
              <a:xfrm>
                <a:off x="0" y="5257800"/>
                <a:ext cx="5505450" cy="98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sz="36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36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A4BFE2-D4DE-116A-FF6B-C5B5DAB91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57800"/>
                <a:ext cx="5505450" cy="9839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CF0A83B-5E8F-02D6-A778-13A5E58B8238}"/>
              </a:ext>
            </a:extLst>
          </p:cNvPr>
          <p:cNvSpPr txBox="1"/>
          <p:nvPr/>
        </p:nvSpPr>
        <p:spPr>
          <a:xfrm>
            <a:off x="5867400" y="5351867"/>
            <a:ext cx="6324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200" dirty="0"/>
              <a:t>Curl-less field, so it only diverges.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200" dirty="0"/>
              <a:t>Can be written as a gradient of a scalar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6B5C05-A659-E055-634C-F2520FEBB26C}"/>
                  </a:ext>
                </a:extLst>
              </p:cNvPr>
              <p:cNvSpPr txBox="1"/>
              <p:nvPr/>
            </p:nvSpPr>
            <p:spPr>
              <a:xfrm>
                <a:off x="7647089" y="1162024"/>
                <a:ext cx="2993819" cy="92063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CA" sz="4800" b="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b="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6B5C05-A659-E055-634C-F2520FEBB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089" y="1162024"/>
                <a:ext cx="2993819" cy="9206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44BBAC-8FFA-222B-00E7-F6094904ED9B}"/>
                  </a:ext>
                </a:extLst>
              </p:cNvPr>
              <p:cNvSpPr txBox="1"/>
              <p:nvPr/>
            </p:nvSpPr>
            <p:spPr>
              <a:xfrm>
                <a:off x="6161544" y="2200765"/>
                <a:ext cx="5078028" cy="1047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CA" sz="4000" i="1" smtClean="0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000" i="1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44BBAC-8FFA-222B-00E7-F6094904E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544" y="2200765"/>
                <a:ext cx="5078028" cy="10475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D4CD74A-2363-327F-B09F-E77A82030DCC}"/>
              </a:ext>
            </a:extLst>
          </p:cNvPr>
          <p:cNvSpPr txBox="1"/>
          <p:nvPr/>
        </p:nvSpPr>
        <p:spPr>
          <a:xfrm>
            <a:off x="6428492" y="50841"/>
            <a:ext cx="5431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(See Griffith’s “Introduction to Electrodynamics”, section 10.1)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52E125-3E14-085B-0852-631485F16106}"/>
                  </a:ext>
                </a:extLst>
              </p:cNvPr>
              <p:cNvSpPr txBox="1"/>
              <p:nvPr/>
            </p:nvSpPr>
            <p:spPr>
              <a:xfrm>
                <a:off x="7113972" y="3251076"/>
                <a:ext cx="3843588" cy="1032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CA" sz="4000" i="1" smtClean="0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000" i="1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CA" sz="40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CA" sz="4000" b="0" i="1" smtClean="0">
                        <a:solidFill>
                          <a:srgbClr val="FF505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52E125-3E14-085B-0852-631485F16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972" y="3251076"/>
                <a:ext cx="3843588" cy="10323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E70A0D-77A5-A20B-8886-9DEEDF727725}"/>
                  </a:ext>
                </a:extLst>
              </p:cNvPr>
              <p:cNvSpPr txBox="1"/>
              <p:nvPr/>
            </p:nvSpPr>
            <p:spPr>
              <a:xfrm>
                <a:off x="7107906" y="4273814"/>
                <a:ext cx="3392454" cy="103233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CA" sz="40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CA" sz="4000" i="1">
                        <a:solidFill>
                          <a:srgbClr val="FF5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CA" sz="4000" i="1" smtClean="0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000" i="1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E70A0D-77A5-A20B-8886-9DEEDF727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906" y="4273814"/>
                <a:ext cx="3392454" cy="103233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FB46B44-06D1-4A33-6D13-7A5C88A60ACE}"/>
              </a:ext>
            </a:extLst>
          </p:cNvPr>
          <p:cNvGrpSpPr/>
          <p:nvPr/>
        </p:nvGrpSpPr>
        <p:grpSpPr>
          <a:xfrm>
            <a:off x="10207032" y="2821156"/>
            <a:ext cx="2039563" cy="1077218"/>
            <a:chOff x="9874466" y="5318023"/>
            <a:chExt cx="2039563" cy="10772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10CB32-4157-4CC6-B3E0-DCB16A422FE8}"/>
                </a:ext>
              </a:extLst>
            </p:cNvPr>
            <p:cNvSpPr txBox="1"/>
            <p:nvPr/>
          </p:nvSpPr>
          <p:spPr>
            <a:xfrm>
              <a:off x="10016925" y="5318023"/>
              <a:ext cx="189710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>
                  <a:solidFill>
                    <a:srgbClr val="FF5050"/>
                  </a:solidFill>
                </a:rPr>
                <a:t>electric potential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184106A-B703-1525-B60E-BF7EC0BA8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4466" y="5790945"/>
              <a:ext cx="370913" cy="341700"/>
            </a:xfrm>
            <a:prstGeom prst="line">
              <a:avLst/>
            </a:prstGeom>
            <a:ln w="38100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E7F32129-DA39-CFAA-C7C2-7B2FC292154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5314950" cy="1238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0070C0"/>
                </a:solidFill>
              </a:rPr>
              <a:t>Maxwell’s Equations</a:t>
            </a:r>
            <a:endParaRPr lang="en-CA" sz="4800" b="1" dirty="0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1164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236">
        <p:fade/>
      </p:transition>
    </mc:Choice>
    <mc:Fallback>
      <p:transition spd="med" advTm="102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1.7|3.8|1.7|3.9|2.3|4.5|10.1|1.3|2.2|5|8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3.9|5.8|1.2|1.3|0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6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5|4.6|1.7|3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.1|6|2.4|6.1|1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7.3|1.8|2.5|3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2.8|2.9|4.4|1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1.8|2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3.5|3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3.3|1.1|1.4|2.2|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2.3|6.1|4.4|3.1|4.4|6.5|9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7.1|5.1|2.4|18.3|28|4|25|10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.2|1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9|1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.1|2.2|5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4.3|9.9|10.1|2.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4.3|9.9|10.1|2.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5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4.5|2.8|1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7|0.8|3|4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.3|1.7|2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8.4|1.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8|6.6|1.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4|6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3.4|8.4|27|22|22.3|11.4|12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7.9|5|4.1|11|27.3|11.7|4.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2|3.2|4.5|1.1|1.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.1|1|7.8|2.6|1.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.8|5.4|1.5|4.5|6.2|2.8|2|12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2|1.7|13.1|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4.9|3.9|2.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4|1.9|3.5|2.8|2.6|4.2|2.5|2.1|1.8|1.6|1.8|2|1.8|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1|3.2|2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5|1.7|0.6|1.3|0.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2|2.4|1.4|1.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2.6|2.8|7.1|5.4|6|12.2|4|6.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9.7|7|6.6|3.1|6.5|1.8|0.8|0.9|4.3|1.5|0.8|0.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4.6|6.1|1.6|2.6|2.7|19.7|2.7|7.3|8.6|2.4|3.7|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2|1.8|2.2|2.4|3|3.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.4|4.3|1.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.6|2.6|0.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.5|0.9|2.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6|5|3.2|2.4|1.8|2.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2.7|8.2|10.7|0.9|70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3.4|7.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2.8|1.8|1.6|2.8|3.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4|4.2|2.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7|0.6|1.5|2.8|0.9|1|1.1|2|2.9|0.8|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|8.4|3.3|3.7|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2.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4.5|0.8|0.8|5.6|10.2|0.9|2.1|2.8|15.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6.4|8.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61.5|4.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6|4|1.7|2.9|4.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.4|4.2|1.3|2.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5|7.9|1.1|2.8|1.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7|1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2|2.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4.3|8.6|1.7|2.8|1.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.5|0.9|6.4|5|13.1|6.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|1.1|2.2|3.1|10.2|6.2|1.3|1.7|1.8|2.6|2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4.3|4.8|4|2.1|3.7|7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73553</TotalTime>
  <Words>3704</Words>
  <Application>Microsoft Office PowerPoint</Application>
  <PresentationFormat>Widescreen</PresentationFormat>
  <Paragraphs>879</Paragraphs>
  <Slides>78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Aptos</vt:lpstr>
      <vt:lpstr>Arial</vt:lpstr>
      <vt:lpstr>Calibri</vt:lpstr>
      <vt:lpstr>Calibri Light</vt:lpstr>
      <vt:lpstr>Cambria Math</vt:lpstr>
      <vt:lpstr>Impact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123</cp:revision>
  <dcterms:created xsi:type="dcterms:W3CDTF">2024-04-11T02:55:45Z</dcterms:created>
  <dcterms:modified xsi:type="dcterms:W3CDTF">2025-09-13T02:45:50Z</dcterms:modified>
</cp:coreProperties>
</file>